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570" r:id="rId3"/>
    <p:sldId id="580" r:id="rId4"/>
    <p:sldId id="569" r:id="rId5"/>
    <p:sldId id="571" r:id="rId6"/>
    <p:sldId id="573" r:id="rId7"/>
    <p:sldId id="572" r:id="rId8"/>
    <p:sldId id="266" r:id="rId9"/>
    <p:sldId id="268" r:id="rId10"/>
    <p:sldId id="269" r:id="rId11"/>
    <p:sldId id="574" r:id="rId12"/>
    <p:sldId id="575" r:id="rId13"/>
    <p:sldId id="576" r:id="rId14"/>
    <p:sldId id="577" r:id="rId15"/>
    <p:sldId id="579" r:id="rId16"/>
    <p:sldId id="578" r:id="rId17"/>
    <p:sldId id="581" r:id="rId18"/>
    <p:sldId id="582" r:id="rId19"/>
    <p:sldId id="583" r:id="rId20"/>
    <p:sldId id="584" r:id="rId21"/>
    <p:sldId id="585" r:id="rId22"/>
    <p:sldId id="539" r:id="rId23"/>
    <p:sldId id="540" r:id="rId24"/>
    <p:sldId id="541" r:id="rId25"/>
    <p:sldId id="542" r:id="rId26"/>
    <p:sldId id="543" r:id="rId27"/>
    <p:sldId id="544" r:id="rId28"/>
    <p:sldId id="545" r:id="rId29"/>
    <p:sldId id="546" r:id="rId30"/>
    <p:sldId id="547" r:id="rId31"/>
    <p:sldId id="548" r:id="rId32"/>
    <p:sldId id="549" r:id="rId33"/>
    <p:sldId id="550" r:id="rId34"/>
    <p:sldId id="551" r:id="rId35"/>
    <p:sldId id="552" r:id="rId36"/>
    <p:sldId id="553" r:id="rId37"/>
    <p:sldId id="554" r:id="rId38"/>
    <p:sldId id="555" r:id="rId39"/>
    <p:sldId id="556" r:id="rId40"/>
    <p:sldId id="300" r:id="rId41"/>
    <p:sldId id="595" r:id="rId42"/>
    <p:sldId id="596" r:id="rId43"/>
    <p:sldId id="594" r:id="rId44"/>
    <p:sldId id="487" r:id="rId45"/>
    <p:sldId id="488" r:id="rId46"/>
    <p:sldId id="489" r:id="rId47"/>
    <p:sldId id="490" r:id="rId48"/>
    <p:sldId id="491" r:id="rId49"/>
    <p:sldId id="492" r:id="rId50"/>
    <p:sldId id="493" r:id="rId51"/>
    <p:sldId id="494" r:id="rId52"/>
    <p:sldId id="495" r:id="rId53"/>
    <p:sldId id="496" r:id="rId54"/>
    <p:sldId id="497" r:id="rId55"/>
    <p:sldId id="498" r:id="rId56"/>
    <p:sldId id="499" r:id="rId57"/>
    <p:sldId id="593" r:id="rId58"/>
    <p:sldId id="500" r:id="rId59"/>
    <p:sldId id="591" r:id="rId60"/>
    <p:sldId id="592" r:id="rId61"/>
    <p:sldId id="282" r:id="rId62"/>
    <p:sldId id="284" r:id="rId63"/>
    <p:sldId id="283" r:id="rId64"/>
    <p:sldId id="285" r:id="rId65"/>
    <p:sldId id="286" r:id="rId66"/>
    <p:sldId id="287" r:id="rId67"/>
    <p:sldId id="288" r:id="rId68"/>
    <p:sldId id="289" r:id="rId69"/>
    <p:sldId id="597" r:id="rId70"/>
    <p:sldId id="598" r:id="rId71"/>
    <p:sldId id="603" r:id="rId72"/>
    <p:sldId id="604" r:id="rId73"/>
    <p:sldId id="605" r:id="rId74"/>
    <p:sldId id="606" r:id="rId75"/>
    <p:sldId id="607" r:id="rId76"/>
    <p:sldId id="599" r:id="rId77"/>
    <p:sldId id="281" r:id="rId78"/>
    <p:sldId id="600" r:id="rId79"/>
    <p:sldId id="302" r:id="rId80"/>
    <p:sldId id="303" r:id="rId81"/>
    <p:sldId id="304" r:id="rId82"/>
    <p:sldId id="305" r:id="rId83"/>
    <p:sldId id="306" r:id="rId84"/>
    <p:sldId id="307" r:id="rId85"/>
    <p:sldId id="601" r:id="rId86"/>
    <p:sldId id="602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85"/>
    <a:srgbClr val="A9D18E"/>
    <a:srgbClr val="7CD4F4"/>
    <a:srgbClr val="D18B47"/>
    <a:srgbClr val="FFD966"/>
    <a:srgbClr val="D97865"/>
    <a:srgbClr val="7FA5CF"/>
    <a:srgbClr val="A29E00"/>
    <a:srgbClr val="C5E4A4"/>
    <a:srgbClr val="309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D8E5B2-C74A-4867-ABC1-EED925A424AA}" v="78" dt="2021-04-14T23:21:04.60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62" autoAdjust="0"/>
  </p:normalViewPr>
  <p:slideViewPr>
    <p:cSldViewPr snapToGrid="0">
      <p:cViewPr varScale="1">
        <p:scale>
          <a:sx n="96" d="100"/>
          <a:sy n="96" d="100"/>
        </p:scale>
        <p:origin x="31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12603BB3-1059-4291-9589-AF400B99437C}"/>
    <pc:docChg chg="undo custSel addSld delSld modSld sldOrd modMainMaster">
      <pc:chgData name="Cristian Chilipirea" userId="34ab170da5908fc4" providerId="LiveId" clId="{12603BB3-1059-4291-9589-AF400B99437C}" dt="2021-04-07T00:18:21.754" v="4299" actId="20577"/>
      <pc:docMkLst>
        <pc:docMk/>
      </pc:docMkLst>
      <pc:sldChg chg="modSp mod">
        <pc:chgData name="Cristian Chilipirea" userId="34ab170da5908fc4" providerId="LiveId" clId="{12603BB3-1059-4291-9589-AF400B99437C}" dt="2021-04-06T21:31:55.015" v="1321" actId="20577"/>
        <pc:sldMkLst>
          <pc:docMk/>
          <pc:sldMk cId="736295071" sldId="256"/>
        </pc:sldMkLst>
        <pc:spChg chg="mod">
          <ac:chgData name="Cristian Chilipirea" userId="34ab170da5908fc4" providerId="LiveId" clId="{12603BB3-1059-4291-9589-AF400B99437C}" dt="2021-04-06T21:31:55.015" v="132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56870437" sldId="53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914919820" sldId="53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11254449" sldId="54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46608244" sldId="55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97542358" sldId="55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69390014" sldId="55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1003779" sldId="56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4335986" sldId="56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038516819" sldId="566"/>
        </pc:sldMkLst>
      </pc:sldChg>
      <pc:sldChg chg="del">
        <pc:chgData name="Cristian Chilipirea" userId="34ab170da5908fc4" providerId="LiveId" clId="{12603BB3-1059-4291-9589-AF400B99437C}" dt="2021-04-05T19:09:13.147" v="18" actId="47"/>
        <pc:sldMkLst>
          <pc:docMk/>
          <pc:sldMk cId="697313882" sldId="567"/>
        </pc:sldMkLst>
      </pc:sldChg>
      <pc:sldChg chg="addSp delSp modSp new mod">
        <pc:chgData name="Cristian Chilipirea" userId="34ab170da5908fc4" providerId="LiveId" clId="{12603BB3-1059-4291-9589-AF400B99437C}" dt="2021-04-05T19:21:26.427" v="110" actId="1076"/>
        <pc:sldMkLst>
          <pc:docMk/>
          <pc:sldMk cId="580812488" sldId="568"/>
        </pc:sldMkLst>
        <pc:spChg chg="mod">
          <ac:chgData name="Cristian Chilipirea" userId="34ab170da5908fc4" providerId="LiveId" clId="{12603BB3-1059-4291-9589-AF400B99437C}" dt="2021-04-05T19:12:24.876" v="33" actId="20577"/>
          <ac:spMkLst>
            <pc:docMk/>
            <pc:sldMk cId="580812488" sldId="568"/>
            <ac:spMk id="3" creationId="{F99CC6D4-6A2D-45F4-8CF4-9CE3CE2BEFC3}"/>
          </ac:spMkLst>
        </pc:spChg>
        <pc:spChg chg="del">
          <ac:chgData name="Cristian Chilipirea" userId="34ab170da5908fc4" providerId="LiveId" clId="{12603BB3-1059-4291-9589-AF400B99437C}" dt="2021-04-05T19:12:32.928" v="34" actId="478"/>
          <ac:spMkLst>
            <pc:docMk/>
            <pc:sldMk cId="580812488" sldId="568"/>
            <ac:spMk id="4" creationId="{4642EAFC-2C74-4B53-A798-7271E9D7D23E}"/>
          </ac:spMkLst>
        </pc:spChg>
        <pc:graphicFrameChg chg="add mod modGraphic">
          <ac:chgData name="Cristian Chilipirea" userId="34ab170da5908fc4" providerId="LiveId" clId="{12603BB3-1059-4291-9589-AF400B99437C}" dt="2021-04-05T19:21:26.427" v="110" actId="1076"/>
          <ac:graphicFrameMkLst>
            <pc:docMk/>
            <pc:sldMk cId="580812488" sldId="568"/>
            <ac:graphicFrameMk id="5" creationId="{119B1FC1-ED7E-4B6B-8BB3-002DDE8AF34D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3445268" sldId="569"/>
        </pc:sldMkLst>
      </pc:sldChg>
      <pc:sldChg chg="addSp delSp modSp new mod chgLayout">
        <pc:chgData name="Cristian Chilipirea" userId="34ab170da5908fc4" providerId="LiveId" clId="{12603BB3-1059-4291-9589-AF400B99437C}" dt="2021-04-05T19:05:57.563" v="16" actId="700"/>
        <pc:sldMkLst>
          <pc:docMk/>
          <pc:sldMk cId="2884570821" sldId="569"/>
        </pc:sldMkLst>
        <pc:spChg chg="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2" creationId="{D8311847-66EC-476A-A877-A153FEB42215}"/>
          </ac:spMkLst>
        </pc:spChg>
        <pc:spChg chg="add del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3" creationId="{153C5BAF-D10C-4B06-AB7D-7399565A6F1E}"/>
          </ac:spMkLst>
        </pc:spChg>
        <pc:spChg chg="add del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4" creationId="{4CA6F44E-00F1-4F7E-8598-E7CCACDCBC51}"/>
          </ac:spMkLst>
        </pc:spChg>
        <pc:spChg chg="add del 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5" creationId="{B5E82B4B-9B9D-45BF-A17B-4A8C955644E9}"/>
          </ac:spMkLst>
        </pc:spChg>
        <pc:spChg chg="add del 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6" creationId="{A861D02F-BB76-4D13-B7FD-A2DCA654F82F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940116152" sldId="570"/>
        </pc:sldMkLst>
      </pc:sldChg>
      <pc:sldChg chg="addSp delSp modSp new mod ord">
        <pc:chgData name="Cristian Chilipirea" userId="34ab170da5908fc4" providerId="LiveId" clId="{12603BB3-1059-4291-9589-AF400B99437C}" dt="2021-04-06T21:32:35.751" v="1337"/>
        <pc:sldMkLst>
          <pc:docMk/>
          <pc:sldMk cId="3632325552" sldId="570"/>
        </pc:sldMkLst>
        <pc:spChg chg="mod">
          <ac:chgData name="Cristian Chilipirea" userId="34ab170da5908fc4" providerId="LiveId" clId="{12603BB3-1059-4291-9589-AF400B99437C}" dt="2021-04-05T19:22:15.143" v="133" actId="20577"/>
          <ac:spMkLst>
            <pc:docMk/>
            <pc:sldMk cId="3632325552" sldId="570"/>
            <ac:spMk id="3" creationId="{F3CCCACE-143C-4D41-B448-3CE0CE040814}"/>
          </ac:spMkLst>
        </pc:spChg>
        <pc:spChg chg="del">
          <ac:chgData name="Cristian Chilipirea" userId="34ab170da5908fc4" providerId="LiveId" clId="{12603BB3-1059-4291-9589-AF400B99437C}" dt="2021-04-05T19:22:00.067" v="112" actId="478"/>
          <ac:spMkLst>
            <pc:docMk/>
            <pc:sldMk cId="3632325552" sldId="570"/>
            <ac:spMk id="4" creationId="{0944B24B-A2A2-4323-A3F1-2108E93663A0}"/>
          </ac:spMkLst>
        </pc:spChg>
        <pc:graphicFrameChg chg="add mod modGraphic">
          <ac:chgData name="Cristian Chilipirea" userId="34ab170da5908fc4" providerId="LiveId" clId="{12603BB3-1059-4291-9589-AF400B99437C}" dt="2021-04-05T19:23:54.799" v="178" actId="1076"/>
          <ac:graphicFrameMkLst>
            <pc:docMk/>
            <pc:sldMk cId="3632325552" sldId="570"/>
            <ac:graphicFrameMk id="5" creationId="{F11D533D-9E27-409E-9D45-22957065B569}"/>
          </ac:graphicFrameMkLst>
        </pc:graphicFrameChg>
      </pc:sldChg>
      <pc:sldChg chg="addSp delSp modSp new mod">
        <pc:chgData name="Cristian Chilipirea" userId="34ab170da5908fc4" providerId="LiveId" clId="{12603BB3-1059-4291-9589-AF400B99437C}" dt="2021-04-05T19:44:11.764" v="414" actId="478"/>
        <pc:sldMkLst>
          <pc:docMk/>
          <pc:sldMk cId="141143544" sldId="571"/>
        </pc:sldMkLst>
        <pc:spChg chg="mod">
          <ac:chgData name="Cristian Chilipirea" userId="34ab170da5908fc4" providerId="LiveId" clId="{12603BB3-1059-4291-9589-AF400B99437C}" dt="2021-04-05T19:42:53.002" v="396" actId="6549"/>
          <ac:spMkLst>
            <pc:docMk/>
            <pc:sldMk cId="141143544" sldId="571"/>
            <ac:spMk id="3" creationId="{2EED152D-3670-4037-852A-CF6FC19950B9}"/>
          </ac:spMkLst>
        </pc:spChg>
        <pc:spChg chg="del">
          <ac:chgData name="Cristian Chilipirea" userId="34ab170da5908fc4" providerId="LiveId" clId="{12603BB3-1059-4291-9589-AF400B99437C}" dt="2021-04-05T19:26:52.647" v="196" actId="478"/>
          <ac:spMkLst>
            <pc:docMk/>
            <pc:sldMk cId="141143544" sldId="571"/>
            <ac:spMk id="4" creationId="{40DB72E2-460B-47A1-BC16-7192D91DCF76}"/>
          </ac:spMkLst>
        </pc:spChg>
        <pc:spChg chg="add del mod">
          <ac:chgData name="Cristian Chilipirea" userId="34ab170da5908fc4" providerId="LiveId" clId="{12603BB3-1059-4291-9589-AF400B99437C}" dt="2021-04-05T19:39:04.845" v="391" actId="478"/>
          <ac:spMkLst>
            <pc:docMk/>
            <pc:sldMk cId="141143544" sldId="571"/>
            <ac:spMk id="7" creationId="{4103F40C-6699-40A4-809E-E248ABF95C3C}"/>
          </ac:spMkLst>
        </pc:spChg>
        <pc:graphicFrameChg chg="add mod modGraphic">
          <ac:chgData name="Cristian Chilipirea" userId="34ab170da5908fc4" providerId="LiveId" clId="{12603BB3-1059-4291-9589-AF400B99437C}" dt="2021-04-05T19:37:16.093" v="375" actId="14100"/>
          <ac:graphicFrameMkLst>
            <pc:docMk/>
            <pc:sldMk cId="141143544" sldId="571"/>
            <ac:graphicFrameMk id="5" creationId="{4FBD9DAC-7998-4ADC-989F-2CAE6C915A09}"/>
          </ac:graphicFrameMkLst>
        </pc:graphicFrameChg>
        <pc:graphicFrameChg chg="add mod modGraphic">
          <ac:chgData name="Cristian Chilipirea" userId="34ab170da5908fc4" providerId="LiveId" clId="{12603BB3-1059-4291-9589-AF400B99437C}" dt="2021-04-05T19:43:04.884" v="399" actId="20577"/>
          <ac:graphicFrameMkLst>
            <pc:docMk/>
            <pc:sldMk cId="141143544" sldId="571"/>
            <ac:graphicFrameMk id="6" creationId="{24764F7D-D5FF-41D0-8126-162A566FD2B7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5T19:39:07.645" v="392" actId="478"/>
          <ac:graphicFrameMkLst>
            <pc:docMk/>
            <pc:sldMk cId="141143544" sldId="571"/>
            <ac:graphicFrameMk id="8" creationId="{1D36BF76-C5F5-43E7-8E10-29DC3B4796CC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5T19:44:05.305" v="412" actId="478"/>
          <ac:graphicFrameMkLst>
            <pc:docMk/>
            <pc:sldMk cId="141143544" sldId="571"/>
            <ac:graphicFrameMk id="16" creationId="{AD4A50FA-7851-4788-9463-970D25872620}"/>
          </ac:graphicFrameMkLst>
        </pc:graphicFrameChg>
        <pc:cxnChg chg="add del mod">
          <ac:chgData name="Cristian Chilipirea" userId="34ab170da5908fc4" providerId="LiveId" clId="{12603BB3-1059-4291-9589-AF400B99437C}" dt="2021-04-05T19:39:07.645" v="392" actId="478"/>
          <ac:cxnSpMkLst>
            <pc:docMk/>
            <pc:sldMk cId="141143544" sldId="571"/>
            <ac:cxnSpMk id="10" creationId="{B02FD7A7-0B3E-4DAD-8668-FEEACEFB15AC}"/>
          </ac:cxnSpMkLst>
        </pc:cxnChg>
        <pc:cxnChg chg="add del mod">
          <ac:chgData name="Cristian Chilipirea" userId="34ab170da5908fc4" providerId="LiveId" clId="{12603BB3-1059-4291-9589-AF400B99437C}" dt="2021-04-05T19:39:04.845" v="391" actId="478"/>
          <ac:cxnSpMkLst>
            <pc:docMk/>
            <pc:sldMk cId="141143544" sldId="571"/>
            <ac:cxnSpMk id="11" creationId="{BE095171-C792-4310-9C8D-2DF4E744D604}"/>
          </ac:cxnSpMkLst>
        </pc:cxnChg>
        <pc:cxnChg chg="add del mod">
          <ac:chgData name="Cristian Chilipirea" userId="34ab170da5908fc4" providerId="LiveId" clId="{12603BB3-1059-4291-9589-AF400B99437C}" dt="2021-04-05T19:44:11.764" v="414" actId="478"/>
          <ac:cxnSpMkLst>
            <pc:docMk/>
            <pc:sldMk cId="141143544" sldId="571"/>
            <ac:cxnSpMk id="14" creationId="{65E5390D-B2B2-4A45-95D3-E89D9BDBA159}"/>
          </ac:cxnSpMkLst>
        </pc:cxnChg>
        <pc:cxnChg chg="add del mod">
          <ac:chgData name="Cristian Chilipirea" userId="34ab170da5908fc4" providerId="LiveId" clId="{12603BB3-1059-4291-9589-AF400B99437C}" dt="2021-04-05T19:44:05.305" v="412" actId="478"/>
          <ac:cxnSpMkLst>
            <pc:docMk/>
            <pc:sldMk cId="141143544" sldId="571"/>
            <ac:cxnSpMk id="17" creationId="{3BF5370D-712B-4686-B783-3FA9D46EADDF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6639129" sldId="571"/>
        </pc:sldMkLst>
      </pc:sldChg>
      <pc:sldChg chg="addSp delSp modSp add mod">
        <pc:chgData name="Cristian Chilipirea" userId="34ab170da5908fc4" providerId="LiveId" clId="{12603BB3-1059-4291-9589-AF400B99437C}" dt="2021-04-06T08:23:47.025" v="455"/>
        <pc:sldMkLst>
          <pc:docMk/>
          <pc:sldMk cId="966961720" sldId="572"/>
        </pc:sldMkLst>
        <pc:graphicFrameChg chg="del">
          <ac:chgData name="Cristian Chilipirea" userId="34ab170da5908fc4" providerId="LiveId" clId="{12603BB3-1059-4291-9589-AF400B99437C}" dt="2021-04-06T08:23:42.834" v="454" actId="478"/>
          <ac:graphicFrameMkLst>
            <pc:docMk/>
            <pc:sldMk cId="966961720" sldId="572"/>
            <ac:graphicFrameMk id="6" creationId="{24764F7D-D5FF-41D0-8126-162A566FD2B7}"/>
          </ac:graphicFrameMkLst>
        </pc:graphicFrameChg>
        <pc:graphicFrameChg chg="del">
          <ac:chgData name="Cristian Chilipirea" userId="34ab170da5908fc4" providerId="LiveId" clId="{12603BB3-1059-4291-9589-AF400B99437C}" dt="2021-04-05T19:39:14.266" v="394" actId="478"/>
          <ac:graphicFrameMkLst>
            <pc:docMk/>
            <pc:sldMk cId="966961720" sldId="572"/>
            <ac:graphicFrameMk id="8" creationId="{1D36BF76-C5F5-43E7-8E10-29DC3B4796CC}"/>
          </ac:graphicFrameMkLst>
        </pc:graphicFrameChg>
        <pc:graphicFrameChg chg="add mod">
          <ac:chgData name="Cristian Chilipirea" userId="34ab170da5908fc4" providerId="LiveId" clId="{12603BB3-1059-4291-9589-AF400B99437C}" dt="2021-04-06T08:23:47.025" v="455"/>
          <ac:graphicFrameMkLst>
            <pc:docMk/>
            <pc:sldMk cId="966961720" sldId="572"/>
            <ac:graphicFrameMk id="12" creationId="{54429057-468A-468B-9895-EDDB8385EBC2}"/>
          </ac:graphicFrameMkLst>
        </pc:graphicFrameChg>
        <pc:cxnChg chg="del mod">
          <ac:chgData name="Cristian Chilipirea" userId="34ab170da5908fc4" providerId="LiveId" clId="{12603BB3-1059-4291-9589-AF400B99437C}" dt="2021-04-05T19:39:14.266" v="394" actId="478"/>
          <ac:cxnSpMkLst>
            <pc:docMk/>
            <pc:sldMk cId="966961720" sldId="572"/>
            <ac:cxnSpMk id="10" creationId="{B02FD7A7-0B3E-4DAD-8668-FEEACEFB15AC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49573075" sldId="57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214710388" sldId="573"/>
        </pc:sldMkLst>
      </pc:sldChg>
      <pc:sldChg chg="addSp delSp modSp add mod">
        <pc:chgData name="Cristian Chilipirea" userId="34ab170da5908fc4" providerId="LiveId" clId="{12603BB3-1059-4291-9589-AF400B99437C}" dt="2021-04-06T08:23:51.849" v="457"/>
        <pc:sldMkLst>
          <pc:docMk/>
          <pc:sldMk cId="3964986809" sldId="573"/>
        </pc:sldMkLst>
        <pc:graphicFrameChg chg="del modGraphic">
          <ac:chgData name="Cristian Chilipirea" userId="34ab170da5908fc4" providerId="LiveId" clId="{12603BB3-1059-4291-9589-AF400B99437C}" dt="2021-04-06T08:23:50.666" v="456" actId="478"/>
          <ac:graphicFrameMkLst>
            <pc:docMk/>
            <pc:sldMk cId="3964986809" sldId="573"/>
            <ac:graphicFrameMk id="6" creationId="{24764F7D-D5FF-41D0-8126-162A566FD2B7}"/>
          </ac:graphicFrameMkLst>
        </pc:graphicFrameChg>
        <pc:graphicFrameChg chg="add mod">
          <ac:chgData name="Cristian Chilipirea" userId="34ab170da5908fc4" providerId="LiveId" clId="{12603BB3-1059-4291-9589-AF400B99437C}" dt="2021-04-06T08:23:51.849" v="457"/>
          <ac:graphicFrameMkLst>
            <pc:docMk/>
            <pc:sldMk cId="3964986809" sldId="573"/>
            <ac:graphicFrameMk id="12" creationId="{5380C0BB-4B0D-48A3-BAB4-0D07708C92F6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8260150" sldId="574"/>
        </pc:sldMkLst>
      </pc:sldChg>
      <pc:sldChg chg="modSp add mod">
        <pc:chgData name="Cristian Chilipirea" userId="34ab170da5908fc4" providerId="LiveId" clId="{12603BB3-1059-4291-9589-AF400B99437C}" dt="2021-04-06T21:32:21.955" v="1335" actId="20577"/>
        <pc:sldMkLst>
          <pc:docMk/>
          <pc:sldMk cId="1553065587" sldId="574"/>
        </pc:sldMkLst>
        <pc:spChg chg="mod">
          <ac:chgData name="Cristian Chilipirea" userId="34ab170da5908fc4" providerId="LiveId" clId="{12603BB3-1059-4291-9589-AF400B99437C}" dt="2021-04-06T21:32:21.955" v="1335" actId="20577"/>
          <ac:spMkLst>
            <pc:docMk/>
            <pc:sldMk cId="1553065587" sldId="574"/>
            <ac:spMk id="3" creationId="{2EED152D-3670-4037-852A-CF6FC19950B9}"/>
          </ac:spMkLst>
        </pc:spChg>
        <pc:graphicFrameChg chg="mod modGraphic">
          <ac:chgData name="Cristian Chilipirea" userId="34ab170da5908fc4" providerId="LiveId" clId="{12603BB3-1059-4291-9589-AF400B99437C}" dt="2021-04-06T08:23:37.738" v="453" actId="20577"/>
          <ac:graphicFrameMkLst>
            <pc:docMk/>
            <pc:sldMk cId="1553065587" sldId="574"/>
            <ac:graphicFrameMk id="6" creationId="{24764F7D-D5FF-41D0-8126-162A566FD2B7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3021300" sldId="575"/>
        </pc:sldMkLst>
      </pc:sldChg>
      <pc:sldChg chg="add">
        <pc:chgData name="Cristian Chilipirea" userId="34ab170da5908fc4" providerId="LiveId" clId="{12603BB3-1059-4291-9589-AF400B99437C}" dt="2021-04-05T19:44:01.143" v="411" actId="2890"/>
        <pc:sldMkLst>
          <pc:docMk/>
          <pc:sldMk cId="1736917545" sldId="57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60017698" sldId="576"/>
        </pc:sldMkLst>
      </pc:sldChg>
      <pc:sldChg chg="add">
        <pc:chgData name="Cristian Chilipirea" userId="34ab170da5908fc4" providerId="LiveId" clId="{12603BB3-1059-4291-9589-AF400B99437C}" dt="2021-04-05T19:44:09.168" v="413" actId="2890"/>
        <pc:sldMkLst>
          <pc:docMk/>
          <pc:sldMk cId="2909142747" sldId="576"/>
        </pc:sldMkLst>
      </pc:sldChg>
      <pc:sldChg chg="new">
        <pc:chgData name="Cristian Chilipirea" userId="34ab170da5908fc4" providerId="LiveId" clId="{12603BB3-1059-4291-9589-AF400B99437C}" dt="2021-04-05T19:44:25.122" v="415" actId="680"/>
        <pc:sldMkLst>
          <pc:docMk/>
          <pc:sldMk cId="1572326261" sldId="57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718825322" sldId="57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600689036" sldId="578"/>
        </pc:sldMkLst>
      </pc:sldChg>
      <pc:sldChg chg="addSp delSp modSp new mod">
        <pc:chgData name="Cristian Chilipirea" userId="34ab170da5908fc4" providerId="LiveId" clId="{12603BB3-1059-4291-9589-AF400B99437C}" dt="2021-04-05T20:04:50.321" v="444" actId="1076"/>
        <pc:sldMkLst>
          <pc:docMk/>
          <pc:sldMk cId="1570100518" sldId="578"/>
        </pc:sldMkLst>
        <pc:spChg chg="mod">
          <ac:chgData name="Cristian Chilipirea" userId="34ab170da5908fc4" providerId="LiveId" clId="{12603BB3-1059-4291-9589-AF400B99437C}" dt="2021-04-05T19:45:09.488" v="436" actId="20577"/>
          <ac:spMkLst>
            <pc:docMk/>
            <pc:sldMk cId="1570100518" sldId="578"/>
            <ac:spMk id="3" creationId="{CB849BB3-62FA-492C-957E-C266E0E028E6}"/>
          </ac:spMkLst>
        </pc:spChg>
        <pc:spChg chg="del mod">
          <ac:chgData name="Cristian Chilipirea" userId="34ab170da5908fc4" providerId="LiveId" clId="{12603BB3-1059-4291-9589-AF400B99437C}" dt="2021-04-05T20:04:39.043" v="438" actId="478"/>
          <ac:spMkLst>
            <pc:docMk/>
            <pc:sldMk cId="1570100518" sldId="578"/>
            <ac:spMk id="4" creationId="{92A0CAC6-E3F6-48A4-8D9C-114C04944391}"/>
          </ac:spMkLst>
        </pc:spChg>
        <pc:spChg chg="add mod">
          <ac:chgData name="Cristian Chilipirea" userId="34ab170da5908fc4" providerId="LiveId" clId="{12603BB3-1059-4291-9589-AF400B99437C}" dt="2021-04-05T20:04:50.321" v="444" actId="1076"/>
          <ac:spMkLst>
            <pc:docMk/>
            <pc:sldMk cId="1570100518" sldId="578"/>
            <ac:spMk id="6" creationId="{83D6AEAD-C39A-4C18-B877-EA8773A4715C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8043908" sldId="579"/>
        </pc:sldMkLst>
      </pc:sldChg>
      <pc:sldChg chg="addSp delSp modSp add mod">
        <pc:chgData name="Cristian Chilipirea" userId="34ab170da5908fc4" providerId="LiveId" clId="{12603BB3-1059-4291-9589-AF400B99437C}" dt="2021-04-06T08:25:07.354" v="477" actId="478"/>
        <pc:sldMkLst>
          <pc:docMk/>
          <pc:sldMk cId="743031677" sldId="579"/>
        </pc:sldMkLst>
        <pc:spChg chg="del mod">
          <ac:chgData name="Cristian Chilipirea" userId="34ab170da5908fc4" providerId="LiveId" clId="{12603BB3-1059-4291-9589-AF400B99437C}" dt="2021-04-06T08:25:04.554" v="476" actId="478"/>
          <ac:spMkLst>
            <pc:docMk/>
            <pc:sldMk cId="743031677" sldId="579"/>
            <ac:spMk id="7" creationId="{4103F40C-6699-40A4-809E-E248ABF95C3C}"/>
          </ac:spMkLst>
        </pc:spChg>
        <pc:graphicFrameChg chg="modGraphic">
          <ac:chgData name="Cristian Chilipirea" userId="34ab170da5908fc4" providerId="LiveId" clId="{12603BB3-1059-4291-9589-AF400B99437C}" dt="2021-04-06T08:24:41.873" v="470" actId="20577"/>
          <ac:graphicFrameMkLst>
            <pc:docMk/>
            <pc:sldMk cId="743031677" sldId="579"/>
            <ac:graphicFrameMk id="12" creationId="{5380C0BB-4B0D-48A3-BAB4-0D07708C92F6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6T08:25:07.354" v="477" actId="478"/>
          <ac:graphicFrameMkLst>
            <pc:docMk/>
            <pc:sldMk cId="743031677" sldId="579"/>
            <ac:graphicFrameMk id="13" creationId="{BC99D9AC-27F2-4118-B651-1DD9E3229226}"/>
          </ac:graphicFrameMkLst>
        </pc:graphicFrameChg>
        <pc:cxnChg chg="del mod">
          <ac:chgData name="Cristian Chilipirea" userId="34ab170da5908fc4" providerId="LiveId" clId="{12603BB3-1059-4291-9589-AF400B99437C}" dt="2021-04-06T08:25:04.554" v="476" actId="478"/>
          <ac:cxnSpMkLst>
            <pc:docMk/>
            <pc:sldMk cId="743031677" sldId="579"/>
            <ac:cxnSpMk id="11" creationId="{BE095171-C792-4310-9C8D-2DF4E744D604}"/>
          </ac:cxnSpMkLst>
        </pc:cxnChg>
        <pc:cxnChg chg="add del mod">
          <ac:chgData name="Cristian Chilipirea" userId="34ab170da5908fc4" providerId="LiveId" clId="{12603BB3-1059-4291-9589-AF400B99437C}" dt="2021-04-06T08:25:07.354" v="477" actId="478"/>
          <ac:cxnSpMkLst>
            <pc:docMk/>
            <pc:sldMk cId="743031677" sldId="579"/>
            <ac:cxnSpMk id="14" creationId="{8205D3C9-0BF1-48F3-B274-312AA66C0AE1}"/>
          </ac:cxnSpMkLst>
        </pc:cxnChg>
      </pc:sldChg>
      <pc:sldChg chg="delSp modSp add mod">
        <pc:chgData name="Cristian Chilipirea" userId="34ab170da5908fc4" providerId="LiveId" clId="{12603BB3-1059-4291-9589-AF400B99437C}" dt="2021-04-06T21:08:08.430" v="502" actId="20577"/>
        <pc:sldMkLst>
          <pc:docMk/>
          <pc:sldMk cId="887895650" sldId="580"/>
        </pc:sldMkLst>
        <pc:spChg chg="mod">
          <ac:chgData name="Cristian Chilipirea" userId="34ab170da5908fc4" providerId="LiveId" clId="{12603BB3-1059-4291-9589-AF400B99437C}" dt="2021-04-06T21:08:08.430" v="502" actId="20577"/>
          <ac:spMkLst>
            <pc:docMk/>
            <pc:sldMk cId="887895650" sldId="580"/>
            <ac:spMk id="7" creationId="{4103F40C-6699-40A4-809E-E248ABF95C3C}"/>
          </ac:spMkLst>
        </pc:spChg>
        <pc:graphicFrameChg chg="del">
          <ac:chgData name="Cristian Chilipirea" userId="34ab170da5908fc4" providerId="LiveId" clId="{12603BB3-1059-4291-9589-AF400B99437C}" dt="2021-04-06T08:25:25.630" v="479" actId="478"/>
          <ac:graphicFrameMkLst>
            <pc:docMk/>
            <pc:sldMk cId="887895650" sldId="580"/>
            <ac:graphicFrameMk id="13" creationId="{BC99D9AC-27F2-4118-B651-1DD9E3229226}"/>
          </ac:graphicFrameMkLst>
        </pc:graphicFrameChg>
        <pc:cxnChg chg="mod">
          <ac:chgData name="Cristian Chilipirea" userId="34ab170da5908fc4" providerId="LiveId" clId="{12603BB3-1059-4291-9589-AF400B99437C}" dt="2021-04-06T21:08:08.430" v="502" actId="20577"/>
          <ac:cxnSpMkLst>
            <pc:docMk/>
            <pc:sldMk cId="887895650" sldId="580"/>
            <ac:cxnSpMk id="11" creationId="{BE095171-C792-4310-9C8D-2DF4E744D604}"/>
          </ac:cxnSpMkLst>
        </pc:cxnChg>
        <pc:cxnChg chg="del mod">
          <ac:chgData name="Cristian Chilipirea" userId="34ab170da5908fc4" providerId="LiveId" clId="{12603BB3-1059-4291-9589-AF400B99437C}" dt="2021-04-06T08:25:25.630" v="479" actId="478"/>
          <ac:cxnSpMkLst>
            <pc:docMk/>
            <pc:sldMk cId="887895650" sldId="580"/>
            <ac:cxnSpMk id="14" creationId="{8205D3C9-0BF1-48F3-B274-312AA66C0AE1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260974895" sldId="58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252557593" sldId="581"/>
        </pc:sldMkLst>
      </pc:sldChg>
      <pc:sldChg chg="modSp add mod">
        <pc:chgData name="Cristian Chilipirea" userId="34ab170da5908fc4" providerId="LiveId" clId="{12603BB3-1059-4291-9589-AF400B99437C}" dt="2021-04-06T21:08:12.127" v="505" actId="20577"/>
        <pc:sldMkLst>
          <pc:docMk/>
          <pc:sldMk cId="4122013321" sldId="581"/>
        </pc:sldMkLst>
        <pc:spChg chg="mod">
          <ac:chgData name="Cristian Chilipirea" userId="34ab170da5908fc4" providerId="LiveId" clId="{12603BB3-1059-4291-9589-AF400B99437C}" dt="2021-04-06T21:08:12.127" v="505" actId="20577"/>
          <ac:spMkLst>
            <pc:docMk/>
            <pc:sldMk cId="4122013321" sldId="581"/>
            <ac:spMk id="7" creationId="{4103F40C-6699-40A4-809E-E248ABF95C3C}"/>
          </ac:spMkLst>
        </pc:spChg>
        <pc:cxnChg chg="mod">
          <ac:chgData name="Cristian Chilipirea" userId="34ab170da5908fc4" providerId="LiveId" clId="{12603BB3-1059-4291-9589-AF400B99437C}" dt="2021-04-06T21:08:12.127" v="505" actId="20577"/>
          <ac:cxnSpMkLst>
            <pc:docMk/>
            <pc:sldMk cId="4122013321" sldId="581"/>
            <ac:cxnSpMk id="11" creationId="{BE095171-C792-4310-9C8D-2DF4E744D604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248241393" sldId="582"/>
        </pc:sldMkLst>
      </pc:sldChg>
      <pc:sldChg chg="addSp delSp modSp add mod">
        <pc:chgData name="Cristian Chilipirea" userId="34ab170da5908fc4" providerId="LiveId" clId="{12603BB3-1059-4291-9589-AF400B99437C}" dt="2021-04-06T08:26:52.961" v="496" actId="478"/>
        <pc:sldMkLst>
          <pc:docMk/>
          <pc:sldMk cId="3972964664" sldId="582"/>
        </pc:sldMkLst>
        <pc:graphicFrameChg chg="modGraphic">
          <ac:chgData name="Cristian Chilipirea" userId="34ab170da5908fc4" providerId="LiveId" clId="{12603BB3-1059-4291-9589-AF400B99437C}" dt="2021-04-06T08:26:04.845" v="485" actId="20577"/>
          <ac:graphicFrameMkLst>
            <pc:docMk/>
            <pc:sldMk cId="3972964664" sldId="582"/>
            <ac:graphicFrameMk id="6" creationId="{24764F7D-D5FF-41D0-8126-162A566FD2B7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6T08:26:52.961" v="496" actId="478"/>
          <ac:graphicFrameMkLst>
            <pc:docMk/>
            <pc:sldMk cId="3972964664" sldId="582"/>
            <ac:graphicFrameMk id="10" creationId="{1C4A7CE6-A409-4BA8-8DD3-CC58DD365614}"/>
          </ac:graphicFrameMkLst>
        </pc:graphicFrameChg>
        <pc:cxnChg chg="add del mod">
          <ac:chgData name="Cristian Chilipirea" userId="34ab170da5908fc4" providerId="LiveId" clId="{12603BB3-1059-4291-9589-AF400B99437C}" dt="2021-04-06T08:26:52.961" v="496" actId="478"/>
          <ac:cxnSpMkLst>
            <pc:docMk/>
            <pc:sldMk cId="3972964664" sldId="582"/>
            <ac:cxnSpMk id="11" creationId="{0BEB3C33-416D-4E68-BB8C-BDD25AECF186}"/>
          </ac:cxnSpMkLst>
        </pc:cxnChg>
        <pc:cxnChg chg="del mod">
          <ac:chgData name="Cristian Chilipirea" userId="34ab170da5908fc4" providerId="LiveId" clId="{12603BB3-1059-4291-9589-AF400B99437C}" dt="2021-04-06T08:26:50.802" v="495" actId="478"/>
          <ac:cxnSpMkLst>
            <pc:docMk/>
            <pc:sldMk cId="3972964664" sldId="582"/>
            <ac:cxnSpMk id="14" creationId="{65E5390D-B2B2-4A45-95D3-E89D9BDBA159}"/>
          </ac:cxnSpMkLst>
        </pc:cxnChg>
      </pc:sldChg>
      <pc:sldChg chg="delSp modSp add mod">
        <pc:chgData name="Cristian Chilipirea" userId="34ab170da5908fc4" providerId="LiveId" clId="{12603BB3-1059-4291-9589-AF400B99437C}" dt="2021-04-06T08:27:05.517" v="499" actId="478"/>
        <pc:sldMkLst>
          <pc:docMk/>
          <pc:sldMk cId="1024206780" sldId="583"/>
        </pc:sldMkLst>
        <pc:graphicFrameChg chg="del">
          <ac:chgData name="Cristian Chilipirea" userId="34ab170da5908fc4" providerId="LiveId" clId="{12603BB3-1059-4291-9589-AF400B99437C}" dt="2021-04-06T08:27:05.517" v="499" actId="478"/>
          <ac:graphicFrameMkLst>
            <pc:docMk/>
            <pc:sldMk cId="1024206780" sldId="583"/>
            <ac:graphicFrameMk id="10" creationId="{1C4A7CE6-A409-4BA8-8DD3-CC58DD365614}"/>
          </ac:graphicFrameMkLst>
        </pc:graphicFrameChg>
        <pc:cxnChg chg="del mod">
          <ac:chgData name="Cristian Chilipirea" userId="34ab170da5908fc4" providerId="LiveId" clId="{12603BB3-1059-4291-9589-AF400B99437C}" dt="2021-04-06T08:27:01.517" v="498" actId="478"/>
          <ac:cxnSpMkLst>
            <pc:docMk/>
            <pc:sldMk cId="1024206780" sldId="583"/>
            <ac:cxnSpMk id="11" creationId="{0BEB3C33-416D-4E68-BB8C-BDD25AECF186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299193481" sldId="583"/>
        </pc:sldMkLst>
      </pc:sldChg>
      <pc:sldChg chg="add">
        <pc:chgData name="Cristian Chilipirea" userId="34ab170da5908fc4" providerId="LiveId" clId="{12603BB3-1059-4291-9589-AF400B99437C}" dt="2021-04-06T08:26:55.864" v="497" actId="2890"/>
        <pc:sldMkLst>
          <pc:docMk/>
          <pc:sldMk cId="1057364418" sldId="58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32058138" sldId="585"/>
        </pc:sldMkLst>
      </pc:sldChg>
      <pc:sldChg chg="modSp new mod">
        <pc:chgData name="Cristian Chilipirea" userId="34ab170da5908fc4" providerId="LiveId" clId="{12603BB3-1059-4291-9589-AF400B99437C}" dt="2021-04-06T21:09:40.059" v="624" actId="14100"/>
        <pc:sldMkLst>
          <pc:docMk/>
          <pc:sldMk cId="4017753366" sldId="585"/>
        </pc:sldMkLst>
        <pc:spChg chg="mod">
          <ac:chgData name="Cristian Chilipirea" userId="34ab170da5908fc4" providerId="LiveId" clId="{12603BB3-1059-4291-9589-AF400B99437C}" dt="2021-04-06T21:08:59.209" v="516" actId="20577"/>
          <ac:spMkLst>
            <pc:docMk/>
            <pc:sldMk cId="4017753366" sldId="585"/>
            <ac:spMk id="3" creationId="{62884C25-5377-4652-8976-E71D76F59602}"/>
          </ac:spMkLst>
        </pc:spChg>
        <pc:spChg chg="mod">
          <ac:chgData name="Cristian Chilipirea" userId="34ab170da5908fc4" providerId="LiveId" clId="{12603BB3-1059-4291-9589-AF400B99437C}" dt="2021-04-06T21:09:40.059" v="624" actId="14100"/>
          <ac:spMkLst>
            <pc:docMk/>
            <pc:sldMk cId="4017753366" sldId="585"/>
            <ac:spMk id="4" creationId="{724EC3F5-3CF1-41F5-A57C-AB8908B2B8F1}"/>
          </ac:spMkLst>
        </pc:spChg>
      </pc:sldChg>
      <pc:sldChg chg="addSp delSp modSp new mod">
        <pc:chgData name="Cristian Chilipirea" userId="34ab170da5908fc4" providerId="LiveId" clId="{12603BB3-1059-4291-9589-AF400B99437C}" dt="2021-04-06T21:14:42.867" v="682" actId="1076"/>
        <pc:sldMkLst>
          <pc:docMk/>
          <pc:sldMk cId="2019351768" sldId="586"/>
        </pc:sldMkLst>
        <pc:spChg chg="mod">
          <ac:chgData name="Cristian Chilipirea" userId="34ab170da5908fc4" providerId="LiveId" clId="{12603BB3-1059-4291-9589-AF400B99437C}" dt="2021-04-06T21:10:40.730" v="674" actId="20577"/>
          <ac:spMkLst>
            <pc:docMk/>
            <pc:sldMk cId="2019351768" sldId="586"/>
            <ac:spMk id="3" creationId="{D8AE28B7-1C17-4F5E-9268-5F8F752A7729}"/>
          </ac:spMkLst>
        </pc:spChg>
        <pc:spChg chg="del">
          <ac:chgData name="Cristian Chilipirea" userId="34ab170da5908fc4" providerId="LiveId" clId="{12603BB3-1059-4291-9589-AF400B99437C}" dt="2021-04-06T21:14:22.801" v="675" actId="478"/>
          <ac:spMkLst>
            <pc:docMk/>
            <pc:sldMk cId="2019351768" sldId="586"/>
            <ac:spMk id="4" creationId="{2FA48618-D002-48DB-88D5-831DC1BCE8E9}"/>
          </ac:spMkLst>
        </pc:spChg>
        <pc:spChg chg="add mod">
          <ac:chgData name="Cristian Chilipirea" userId="34ab170da5908fc4" providerId="LiveId" clId="{12603BB3-1059-4291-9589-AF400B99437C}" dt="2021-04-06T21:14:42.867" v="682" actId="1076"/>
          <ac:spMkLst>
            <pc:docMk/>
            <pc:sldMk cId="2019351768" sldId="586"/>
            <ac:spMk id="6" creationId="{EE94BA2A-5E4A-4299-A6C6-D7C6EF3B588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249537155" sldId="586"/>
        </pc:sldMkLst>
      </pc:sldChg>
      <pc:sldChg chg="addSp delSp modSp new mod">
        <pc:chgData name="Cristian Chilipirea" userId="34ab170da5908fc4" providerId="LiveId" clId="{12603BB3-1059-4291-9589-AF400B99437C}" dt="2021-04-06T21:25:53.120" v="1060" actId="6549"/>
        <pc:sldMkLst>
          <pc:docMk/>
          <pc:sldMk cId="982195460" sldId="587"/>
        </pc:sldMkLst>
        <pc:spChg chg="mod">
          <ac:chgData name="Cristian Chilipirea" userId="34ab170da5908fc4" providerId="LiveId" clId="{12603BB3-1059-4291-9589-AF400B99437C}" dt="2021-04-06T21:18:55.125" v="714" actId="20577"/>
          <ac:spMkLst>
            <pc:docMk/>
            <pc:sldMk cId="982195460" sldId="587"/>
            <ac:spMk id="3" creationId="{AAE8316B-6938-4ED0-8911-2BC9CFC6BD8C}"/>
          </ac:spMkLst>
        </pc:spChg>
        <pc:spChg chg="del">
          <ac:chgData name="Cristian Chilipirea" userId="34ab170da5908fc4" providerId="LiveId" clId="{12603BB3-1059-4291-9589-AF400B99437C}" dt="2021-04-06T21:18:57.012" v="715" actId="478"/>
          <ac:spMkLst>
            <pc:docMk/>
            <pc:sldMk cId="982195460" sldId="587"/>
            <ac:spMk id="4" creationId="{FE70B4D6-5223-405B-82DF-A11F7FC8C61C}"/>
          </ac:spMkLst>
        </pc:spChg>
        <pc:spChg chg="add mod">
          <ac:chgData name="Cristian Chilipirea" userId="34ab170da5908fc4" providerId="LiveId" clId="{12603BB3-1059-4291-9589-AF400B99437C}" dt="2021-04-06T21:25:53.120" v="1060" actId="6549"/>
          <ac:spMkLst>
            <pc:docMk/>
            <pc:sldMk cId="982195460" sldId="587"/>
            <ac:spMk id="6" creationId="{95DDE00B-CAB5-43A5-AE55-8B28F78DE86D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701239978" sldId="587"/>
        </pc:sldMkLst>
      </pc:sldChg>
      <pc:sldChg chg="modSp new mod">
        <pc:chgData name="Cristian Chilipirea" userId="34ab170da5908fc4" providerId="LiveId" clId="{12603BB3-1059-4291-9589-AF400B99437C}" dt="2021-04-06T21:21:41.630" v="900" actId="14100"/>
        <pc:sldMkLst>
          <pc:docMk/>
          <pc:sldMk cId="1433830865" sldId="588"/>
        </pc:sldMkLst>
        <pc:spChg chg="mod">
          <ac:chgData name="Cristian Chilipirea" userId="34ab170da5908fc4" providerId="LiveId" clId="{12603BB3-1059-4291-9589-AF400B99437C}" dt="2021-04-06T21:20:23.668" v="740" actId="20577"/>
          <ac:spMkLst>
            <pc:docMk/>
            <pc:sldMk cId="1433830865" sldId="588"/>
            <ac:spMk id="3" creationId="{6A32519F-BF33-4DF8-83C7-64C2498C7568}"/>
          </ac:spMkLst>
        </pc:spChg>
        <pc:spChg chg="mod">
          <ac:chgData name="Cristian Chilipirea" userId="34ab170da5908fc4" providerId="LiveId" clId="{12603BB3-1059-4291-9589-AF400B99437C}" dt="2021-04-06T21:21:41.630" v="900" actId="14100"/>
          <ac:spMkLst>
            <pc:docMk/>
            <pc:sldMk cId="1433830865" sldId="588"/>
            <ac:spMk id="4" creationId="{28F8AD65-C1C6-4167-8429-310B0737DAD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76307886" sldId="588"/>
        </pc:sldMkLst>
      </pc:sldChg>
      <pc:sldChg chg="addSp modSp new mod">
        <pc:chgData name="Cristian Chilipirea" userId="34ab170da5908fc4" providerId="LiveId" clId="{12603BB3-1059-4291-9589-AF400B99437C}" dt="2021-04-06T21:29:18.920" v="1168" actId="27636"/>
        <pc:sldMkLst>
          <pc:docMk/>
          <pc:sldMk cId="1762189228" sldId="589"/>
        </pc:sldMkLst>
        <pc:spChg chg="mod">
          <ac:chgData name="Cristian Chilipirea" userId="34ab170da5908fc4" providerId="LiveId" clId="{12603BB3-1059-4291-9589-AF400B99437C}" dt="2021-04-06T21:22:49.537" v="923" actId="20577"/>
          <ac:spMkLst>
            <pc:docMk/>
            <pc:sldMk cId="1762189228" sldId="589"/>
            <ac:spMk id="3" creationId="{C56ACE32-8754-46D3-9204-F83784265F40}"/>
          </ac:spMkLst>
        </pc:spChg>
        <pc:spChg chg="mod">
          <ac:chgData name="Cristian Chilipirea" userId="34ab170da5908fc4" providerId="LiveId" clId="{12603BB3-1059-4291-9589-AF400B99437C}" dt="2021-04-06T21:29:18.920" v="1168" actId="27636"/>
          <ac:spMkLst>
            <pc:docMk/>
            <pc:sldMk cId="1762189228" sldId="589"/>
            <ac:spMk id="4" creationId="{30942B47-521E-4304-9ED9-695AD6385761}"/>
          </ac:spMkLst>
        </pc:spChg>
        <pc:spChg chg="add mod">
          <ac:chgData name="Cristian Chilipirea" userId="34ab170da5908fc4" providerId="LiveId" clId="{12603BB3-1059-4291-9589-AF400B99437C}" dt="2021-04-06T21:29:11.935" v="1162" actId="1076"/>
          <ac:spMkLst>
            <pc:docMk/>
            <pc:sldMk cId="1762189228" sldId="589"/>
            <ac:spMk id="6" creationId="{CAF76747-CE0E-45F8-93F3-C6C0ED0BCD6C}"/>
          </ac:spMkLst>
        </pc:spChg>
        <pc:graphicFrameChg chg="add mod modGraphic">
          <ac:chgData name="Cristian Chilipirea" userId="34ab170da5908fc4" providerId="LiveId" clId="{12603BB3-1059-4291-9589-AF400B99437C}" dt="2021-04-06T21:28:30.843" v="1126" actId="1076"/>
          <ac:graphicFrameMkLst>
            <pc:docMk/>
            <pc:sldMk cId="1762189228" sldId="589"/>
            <ac:graphicFrameMk id="5" creationId="{BB5B6D0A-0C1B-4C20-BF45-10D4D4EB5760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683285954" sldId="590"/>
        </pc:sldMkLst>
      </pc:sldChg>
      <pc:sldChg chg="modSp new mod ord">
        <pc:chgData name="Cristian Chilipirea" userId="34ab170da5908fc4" providerId="LiveId" clId="{12603BB3-1059-4291-9589-AF400B99437C}" dt="2021-04-06T22:37:13.901" v="1555"/>
        <pc:sldMkLst>
          <pc:docMk/>
          <pc:sldMk cId="3593905965" sldId="590"/>
        </pc:sldMkLst>
        <pc:spChg chg="mod">
          <ac:chgData name="Cristian Chilipirea" userId="34ab170da5908fc4" providerId="LiveId" clId="{12603BB3-1059-4291-9589-AF400B99437C}" dt="2021-04-06T21:29:40.707" v="1178" actId="20577"/>
          <ac:spMkLst>
            <pc:docMk/>
            <pc:sldMk cId="3593905965" sldId="590"/>
            <ac:spMk id="3" creationId="{346913EA-C7B1-4853-BEB2-2C6A32FE1ED2}"/>
          </ac:spMkLst>
        </pc:spChg>
        <pc:spChg chg="mod">
          <ac:chgData name="Cristian Chilipirea" userId="34ab170da5908fc4" providerId="LiveId" clId="{12603BB3-1059-4291-9589-AF400B99437C}" dt="2021-04-06T21:31:10.317" v="1303" actId="16959"/>
          <ac:spMkLst>
            <pc:docMk/>
            <pc:sldMk cId="3593905965" sldId="590"/>
            <ac:spMk id="4" creationId="{F952C28E-56CF-4E24-9BEC-EC9BDF510A94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446874454" sldId="591"/>
        </pc:sldMkLst>
      </pc:sldChg>
      <pc:sldChg chg="addSp delSp modSp new mod">
        <pc:chgData name="Cristian Chilipirea" userId="34ab170da5908fc4" providerId="LiveId" clId="{12603BB3-1059-4291-9589-AF400B99437C}" dt="2021-04-06T21:37:00.898" v="1543" actId="1076"/>
        <pc:sldMkLst>
          <pc:docMk/>
          <pc:sldMk cId="2988886465" sldId="591"/>
        </pc:sldMkLst>
        <pc:spChg chg="mod">
          <ac:chgData name="Cristian Chilipirea" userId="34ab170da5908fc4" providerId="LiveId" clId="{12603BB3-1059-4291-9589-AF400B99437C}" dt="2021-04-06T21:33:48.635" v="1387" actId="20577"/>
          <ac:spMkLst>
            <pc:docMk/>
            <pc:sldMk cId="2988886465" sldId="591"/>
            <ac:spMk id="3" creationId="{6C64C1CD-B1BE-49AB-8566-94BBD2CE10C2}"/>
          </ac:spMkLst>
        </pc:spChg>
        <pc:spChg chg="del">
          <ac:chgData name="Cristian Chilipirea" userId="34ab170da5908fc4" providerId="LiveId" clId="{12603BB3-1059-4291-9589-AF400B99437C}" dt="2021-04-06T21:33:53.007" v="1388" actId="478"/>
          <ac:spMkLst>
            <pc:docMk/>
            <pc:sldMk cId="2988886465" sldId="591"/>
            <ac:spMk id="4" creationId="{12197C46-94B8-4AD6-8571-969924DD000D}"/>
          </ac:spMkLst>
        </pc:spChg>
        <pc:spChg chg="add mod">
          <ac:chgData name="Cristian Chilipirea" userId="34ab170da5908fc4" providerId="LiveId" clId="{12603BB3-1059-4291-9589-AF400B99437C}" dt="2021-04-06T21:34:39.212" v="1427" actId="1076"/>
          <ac:spMkLst>
            <pc:docMk/>
            <pc:sldMk cId="2988886465" sldId="591"/>
            <ac:spMk id="6" creationId="{21439278-369A-49F0-B130-0CEDD07730B9}"/>
          </ac:spMkLst>
        </pc:spChg>
        <pc:spChg chg="add mod">
          <ac:chgData name="Cristian Chilipirea" userId="34ab170da5908fc4" providerId="LiveId" clId="{12603BB3-1059-4291-9589-AF400B99437C}" dt="2021-04-06T21:34:55.244" v="1432" actId="6549"/>
          <ac:spMkLst>
            <pc:docMk/>
            <pc:sldMk cId="2988886465" sldId="591"/>
            <ac:spMk id="14" creationId="{D32076B4-4F66-4E57-AA7A-5449A30EE5F4}"/>
          </ac:spMkLst>
        </pc:spChg>
        <pc:spChg chg="add mod">
          <ac:chgData name="Cristian Chilipirea" userId="34ab170da5908fc4" providerId="LiveId" clId="{12603BB3-1059-4291-9589-AF400B99437C}" dt="2021-04-06T21:37:00.898" v="1543" actId="1076"/>
          <ac:spMkLst>
            <pc:docMk/>
            <pc:sldMk cId="2988886465" sldId="591"/>
            <ac:spMk id="22" creationId="{1023331C-3443-4CD8-A644-862325538F2C}"/>
          </ac:spMkLst>
        </pc:sp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5" creationId="{8FF0E40C-8DE8-4380-B691-570A4A9F53CD}"/>
          </ac:graphicFrameMkLst>
        </pc:graphicFrame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7" creationId="{2F54EB90-700E-466F-92C4-DF971ECAC051}"/>
          </ac:graphicFrameMkLst>
        </pc:graphicFrameChg>
        <pc:graphicFrameChg chg="add mod modGraphic">
          <ac:chgData name="Cristian Chilipirea" userId="34ab170da5908fc4" providerId="LiveId" clId="{12603BB3-1059-4291-9589-AF400B99437C}" dt="2021-04-06T21:36:10.844" v="1451" actId="1076"/>
          <ac:graphicFrameMkLst>
            <pc:docMk/>
            <pc:sldMk cId="2988886465" sldId="591"/>
            <ac:graphicFrameMk id="10" creationId="{31200A0E-E2AE-4AD4-95AF-AA136BECA4AB}"/>
          </ac:graphicFrameMkLst>
        </pc:graphicFrame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11" creationId="{153828C1-647A-4700-AFC9-923BF1E40EE3}"/>
          </ac:graphicFrameMkLst>
        </pc:graphicFrameChg>
        <pc:graphicFrameChg chg="add mod modGraphic">
          <ac:chgData name="Cristian Chilipirea" userId="34ab170da5908fc4" providerId="LiveId" clId="{12603BB3-1059-4291-9589-AF400B99437C}" dt="2021-04-06T21:35:50.828" v="1447" actId="1076"/>
          <ac:graphicFrameMkLst>
            <pc:docMk/>
            <pc:sldMk cId="2988886465" sldId="591"/>
            <ac:graphicFrameMk id="19" creationId="{9F796C69-C4AC-4EC8-8C50-3A69893451AB}"/>
          </ac:graphicFrameMkLst>
        </pc:graphicFrameChg>
        <pc:cxnChg chg="add mod">
          <ac:chgData name="Cristian Chilipirea" userId="34ab170da5908fc4" providerId="LiveId" clId="{12603BB3-1059-4291-9589-AF400B99437C}" dt="2021-04-06T21:34:00.147" v="1389"/>
          <ac:cxnSpMkLst>
            <pc:docMk/>
            <pc:sldMk cId="2988886465" sldId="591"/>
            <ac:cxnSpMk id="8" creationId="{C1BC8B4E-6310-421B-BF84-25EE5648B7F8}"/>
          </ac:cxnSpMkLst>
        </pc:cxnChg>
        <pc:cxnChg chg="add mod">
          <ac:chgData name="Cristian Chilipirea" userId="34ab170da5908fc4" providerId="LiveId" clId="{12603BB3-1059-4291-9589-AF400B99437C}" dt="2021-04-06T21:35:31.486" v="1440" actId="692"/>
          <ac:cxnSpMkLst>
            <pc:docMk/>
            <pc:sldMk cId="2988886465" sldId="591"/>
            <ac:cxnSpMk id="9" creationId="{2656C92A-BD4C-4540-9E5B-E12F9F6AA46D}"/>
          </ac:cxnSpMkLst>
        </pc:cxnChg>
        <pc:cxnChg chg="add mod">
          <ac:chgData name="Cristian Chilipirea" userId="34ab170da5908fc4" providerId="LiveId" clId="{12603BB3-1059-4291-9589-AF400B99437C}" dt="2021-04-06T21:34:00.147" v="1389"/>
          <ac:cxnSpMkLst>
            <pc:docMk/>
            <pc:sldMk cId="2988886465" sldId="591"/>
            <ac:cxnSpMk id="12" creationId="{19C0823D-7BA5-4839-ADEA-237104B39114}"/>
          </ac:cxnSpMkLst>
        </pc:cxnChg>
        <pc:cxnChg chg="add mod">
          <ac:chgData name="Cristian Chilipirea" userId="34ab170da5908fc4" providerId="LiveId" clId="{12603BB3-1059-4291-9589-AF400B99437C}" dt="2021-04-06T21:35:31.486" v="1440" actId="692"/>
          <ac:cxnSpMkLst>
            <pc:docMk/>
            <pc:sldMk cId="2988886465" sldId="591"/>
            <ac:cxnSpMk id="15" creationId="{97E55A6C-32F5-4606-9C7E-C8C34DE36CEE}"/>
          </ac:cxnSpMkLst>
        </pc:cxnChg>
        <pc:cxnChg chg="add mod">
          <ac:chgData name="Cristian Chilipirea" userId="34ab170da5908fc4" providerId="LiveId" clId="{12603BB3-1059-4291-9589-AF400B99437C}" dt="2021-04-06T21:36:00.916" v="1450" actId="692"/>
          <ac:cxnSpMkLst>
            <pc:docMk/>
            <pc:sldMk cId="2988886465" sldId="591"/>
            <ac:cxnSpMk id="21" creationId="{D5BC2066-CC04-42C4-AA17-5975BC1F11DF}"/>
          </ac:cxnSpMkLst>
        </pc:cxnChg>
      </pc:sldChg>
      <pc:sldChg chg="addSp delSp modSp add mod">
        <pc:chgData name="Cristian Chilipirea" userId="34ab170da5908fc4" providerId="LiveId" clId="{12603BB3-1059-4291-9589-AF400B99437C}" dt="2021-04-06T21:42:52.548" v="1552" actId="1076"/>
        <pc:sldMkLst>
          <pc:docMk/>
          <pc:sldMk cId="1923736733" sldId="592"/>
        </pc:sldMkLst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6" creationId="{21439278-369A-49F0-B130-0CEDD07730B9}"/>
          </ac:spMkLst>
        </pc:spChg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14" creationId="{D32076B4-4F66-4E57-AA7A-5449A30EE5F4}"/>
          </ac:spMkLst>
        </pc:spChg>
        <pc:spChg chg="add mod">
          <ac:chgData name="Cristian Chilipirea" userId="34ab170da5908fc4" providerId="LiveId" clId="{12603BB3-1059-4291-9589-AF400B99437C}" dt="2021-04-06T21:42:52.548" v="1552" actId="1076"/>
          <ac:spMkLst>
            <pc:docMk/>
            <pc:sldMk cId="1923736733" sldId="592"/>
            <ac:spMk id="18" creationId="{FA1AB0B3-96ED-44BA-8243-25D999B847E2}"/>
          </ac:spMkLst>
        </pc:spChg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22" creationId="{1023331C-3443-4CD8-A644-862325538F2C}"/>
          </ac:spMkLst>
        </pc:sp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5" creationId="{8FF0E40C-8DE8-4380-B691-570A4A9F53CD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7" creationId="{2F54EB90-700E-466F-92C4-DF971ECAC051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0" creationId="{31200A0E-E2AE-4AD4-95AF-AA136BECA4AB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1" creationId="{153828C1-647A-4700-AFC9-923BF1E40EE3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9" creationId="{9F796C69-C4AC-4EC8-8C50-3A69893451AB}"/>
          </ac:graphicFrameMkLst>
        </pc:graphicFrame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8" creationId="{C1BC8B4E-6310-421B-BF84-25EE5648B7F8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9" creationId="{2656C92A-BD4C-4540-9E5B-E12F9F6AA46D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12" creationId="{19C0823D-7BA5-4839-ADEA-237104B39114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15" creationId="{97E55A6C-32F5-4606-9C7E-C8C34DE36CEE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21" creationId="{D5BC2066-CC04-42C4-AA17-5975BC1F11DF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58208371" sldId="593"/>
        </pc:sldMkLst>
      </pc:sldChg>
      <pc:sldChg chg="modSp new mod">
        <pc:chgData name="Cristian Chilipirea" userId="34ab170da5908fc4" providerId="LiveId" clId="{12603BB3-1059-4291-9589-AF400B99437C}" dt="2021-04-06T22:37:45.692" v="1570" actId="20577"/>
        <pc:sldMkLst>
          <pc:docMk/>
          <pc:sldMk cId="2899955653" sldId="593"/>
        </pc:sldMkLst>
        <pc:spChg chg="mod">
          <ac:chgData name="Cristian Chilipirea" userId="34ab170da5908fc4" providerId="LiveId" clId="{12603BB3-1059-4291-9589-AF400B99437C}" dt="2021-04-06T22:37:45.692" v="1570" actId="20577"/>
          <ac:spMkLst>
            <pc:docMk/>
            <pc:sldMk cId="2899955653" sldId="593"/>
            <ac:spMk id="3" creationId="{BB2B5C1E-08E4-41D8-8CCA-C308C305EFE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41669378" sldId="594"/>
        </pc:sldMkLst>
      </pc:sldChg>
      <pc:sldChg chg="modSp add mod">
        <pc:chgData name="Cristian Chilipirea" userId="34ab170da5908fc4" providerId="LiveId" clId="{12603BB3-1059-4291-9589-AF400B99437C}" dt="2021-04-06T22:40:10.480" v="1783" actId="20577"/>
        <pc:sldMkLst>
          <pc:docMk/>
          <pc:sldMk cId="2220578669" sldId="594"/>
        </pc:sldMkLst>
        <pc:spChg chg="mod">
          <ac:chgData name="Cristian Chilipirea" userId="34ab170da5908fc4" providerId="LiveId" clId="{12603BB3-1059-4291-9589-AF400B99437C}" dt="2021-04-06T22:40:10.480" v="1783" actId="20577"/>
          <ac:spMkLst>
            <pc:docMk/>
            <pc:sldMk cId="2220578669" sldId="594"/>
            <ac:spMk id="3" creationId="{BB2B5C1E-08E4-41D8-8CCA-C308C305EFE1}"/>
          </ac:spMkLst>
        </pc:spChg>
        <pc:spChg chg="mod">
          <ac:chgData name="Cristian Chilipirea" userId="34ab170da5908fc4" providerId="LiveId" clId="{12603BB3-1059-4291-9589-AF400B99437C}" dt="2021-04-06T22:39:05.976" v="1669" actId="20577"/>
          <ac:spMkLst>
            <pc:docMk/>
            <pc:sldMk cId="2220578669" sldId="594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432442683" sldId="595"/>
        </pc:sldMkLst>
      </pc:sldChg>
      <pc:sldChg chg="modSp add mod">
        <pc:chgData name="Cristian Chilipirea" userId="34ab170da5908fc4" providerId="LiveId" clId="{12603BB3-1059-4291-9589-AF400B99437C}" dt="2021-04-06T22:40:15.160" v="1792" actId="20577"/>
        <pc:sldMkLst>
          <pc:docMk/>
          <pc:sldMk cId="2340396275" sldId="595"/>
        </pc:sldMkLst>
        <pc:spChg chg="mod">
          <ac:chgData name="Cristian Chilipirea" userId="34ab170da5908fc4" providerId="LiveId" clId="{12603BB3-1059-4291-9589-AF400B99437C}" dt="2021-04-06T22:40:15.160" v="1792" actId="20577"/>
          <ac:spMkLst>
            <pc:docMk/>
            <pc:sldMk cId="2340396275" sldId="595"/>
            <ac:spMk id="3" creationId="{BB2B5C1E-08E4-41D8-8CCA-C308C305EFE1}"/>
          </ac:spMkLst>
        </pc:spChg>
        <pc:spChg chg="mod">
          <ac:chgData name="Cristian Chilipirea" userId="34ab170da5908fc4" providerId="LiveId" clId="{12603BB3-1059-4291-9589-AF400B99437C}" dt="2021-04-06T22:40:02.533" v="1774"/>
          <ac:spMkLst>
            <pc:docMk/>
            <pc:sldMk cId="2340396275" sldId="595"/>
            <ac:spMk id="4" creationId="{987CA4BC-FF1C-4F98-AC77-7C1983D9A921}"/>
          </ac:spMkLst>
        </pc:spChg>
      </pc:sldChg>
      <pc:sldChg chg="modSp add mod">
        <pc:chgData name="Cristian Chilipirea" userId="34ab170da5908fc4" providerId="LiveId" clId="{12603BB3-1059-4291-9589-AF400B99437C}" dt="2021-04-06T22:42:21.234" v="1940" actId="403"/>
        <pc:sldMkLst>
          <pc:docMk/>
          <pc:sldMk cId="146507856" sldId="596"/>
        </pc:sldMkLst>
        <pc:spChg chg="mod">
          <ac:chgData name="Cristian Chilipirea" userId="34ab170da5908fc4" providerId="LiveId" clId="{12603BB3-1059-4291-9589-AF400B99437C}" dt="2021-04-06T22:42:21.234" v="1940" actId="403"/>
          <ac:spMkLst>
            <pc:docMk/>
            <pc:sldMk cId="146507856" sldId="596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161992243" sldId="597"/>
        </pc:sldMkLst>
      </pc:sldChg>
      <pc:sldChg chg="modSp add mod">
        <pc:chgData name="Cristian Chilipirea" userId="34ab170da5908fc4" providerId="LiveId" clId="{12603BB3-1059-4291-9589-AF400B99437C}" dt="2021-04-06T22:52:22.071" v="2064" actId="20577"/>
        <pc:sldMkLst>
          <pc:docMk/>
          <pc:sldMk cId="3760732489" sldId="597"/>
        </pc:sldMkLst>
        <pc:spChg chg="mod">
          <ac:chgData name="Cristian Chilipirea" userId="34ab170da5908fc4" providerId="LiveId" clId="{12603BB3-1059-4291-9589-AF400B99437C}" dt="2021-04-06T22:52:22.071" v="2064" actId="20577"/>
          <ac:spMkLst>
            <pc:docMk/>
            <pc:sldMk cId="3760732489" sldId="597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967330756" sldId="598"/>
        </pc:sldMkLst>
      </pc:sldChg>
      <pc:sldChg chg="modSp add">
        <pc:chgData name="Cristian Chilipirea" userId="34ab170da5908fc4" providerId="LiveId" clId="{12603BB3-1059-4291-9589-AF400B99437C}" dt="2021-04-06T22:48:55.443" v="2034" actId="20577"/>
        <pc:sldMkLst>
          <pc:docMk/>
          <pc:sldMk cId="2297733796" sldId="598"/>
        </pc:sldMkLst>
        <pc:spChg chg="mod">
          <ac:chgData name="Cristian Chilipirea" userId="34ab170da5908fc4" providerId="LiveId" clId="{12603BB3-1059-4291-9589-AF400B99437C}" dt="2021-04-06T22:48:55.443" v="2034" actId="20577"/>
          <ac:spMkLst>
            <pc:docMk/>
            <pc:sldMk cId="2297733796" sldId="598"/>
            <ac:spMk id="4" creationId="{987CA4BC-FF1C-4F98-AC77-7C1983D9A921}"/>
          </ac:spMkLst>
        </pc:spChg>
      </pc:sldChg>
      <pc:sldChg chg="new">
        <pc:chgData name="Cristian Chilipirea" userId="34ab170da5908fc4" providerId="LiveId" clId="{12603BB3-1059-4291-9589-AF400B99437C}" dt="2021-04-06T22:52:53.519" v="2065" actId="680"/>
        <pc:sldMkLst>
          <pc:docMk/>
          <pc:sldMk cId="126156506" sldId="59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73415453" sldId="599"/>
        </pc:sldMkLst>
      </pc:sldChg>
      <pc:sldChg chg="modSp new mod">
        <pc:chgData name="Cristian Chilipirea" userId="34ab170da5908fc4" providerId="LiveId" clId="{12603BB3-1059-4291-9589-AF400B99437C}" dt="2021-04-06T22:55:27.198" v="2234" actId="20577"/>
        <pc:sldMkLst>
          <pc:docMk/>
          <pc:sldMk cId="595127735" sldId="600"/>
        </pc:sldMkLst>
        <pc:spChg chg="mod">
          <ac:chgData name="Cristian Chilipirea" userId="34ab170da5908fc4" providerId="LiveId" clId="{12603BB3-1059-4291-9589-AF400B99437C}" dt="2021-04-06T22:53:39.734" v="2103" actId="20577"/>
          <ac:spMkLst>
            <pc:docMk/>
            <pc:sldMk cId="595127735" sldId="600"/>
            <ac:spMk id="3" creationId="{09B43F4A-E6E4-40D2-AAA2-29EC00B697DC}"/>
          </ac:spMkLst>
        </pc:spChg>
        <pc:spChg chg="mod">
          <ac:chgData name="Cristian Chilipirea" userId="34ab170da5908fc4" providerId="LiveId" clId="{12603BB3-1059-4291-9589-AF400B99437C}" dt="2021-04-06T22:55:27.198" v="2234" actId="20577"/>
          <ac:spMkLst>
            <pc:docMk/>
            <pc:sldMk cId="595127735" sldId="600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01992725" sldId="600"/>
        </pc:sldMkLst>
      </pc:sldChg>
      <pc:sldChg chg="modSp add mod">
        <pc:chgData name="Cristian Chilipirea" userId="34ab170da5908fc4" providerId="LiveId" clId="{12603BB3-1059-4291-9589-AF400B99437C}" dt="2021-04-06T23:02:06.139" v="2435"/>
        <pc:sldMkLst>
          <pc:docMk/>
          <pc:sldMk cId="504118372" sldId="601"/>
        </pc:sldMkLst>
        <pc:spChg chg="mod">
          <ac:chgData name="Cristian Chilipirea" userId="34ab170da5908fc4" providerId="LiveId" clId="{12603BB3-1059-4291-9589-AF400B99437C}" dt="2021-04-06T23:02:06.139" v="2435"/>
          <ac:spMkLst>
            <pc:docMk/>
            <pc:sldMk cId="504118372" sldId="601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42653881" sldId="601"/>
        </pc:sldMkLst>
      </pc:sldChg>
      <pc:sldChg chg="modSp add mod">
        <pc:chgData name="Cristian Chilipirea" userId="34ab170da5908fc4" providerId="LiveId" clId="{12603BB3-1059-4291-9589-AF400B99437C}" dt="2021-04-06T23:04:43.260" v="2497"/>
        <pc:sldMkLst>
          <pc:docMk/>
          <pc:sldMk cId="58692183" sldId="602"/>
        </pc:sldMkLst>
        <pc:spChg chg="mod">
          <ac:chgData name="Cristian Chilipirea" userId="34ab170da5908fc4" providerId="LiveId" clId="{12603BB3-1059-4291-9589-AF400B99437C}" dt="2021-04-06T23:04:43.260" v="2497"/>
          <ac:spMkLst>
            <pc:docMk/>
            <pc:sldMk cId="58692183" sldId="602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07784042" sldId="60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74779344" sldId="603"/>
        </pc:sldMkLst>
      </pc:sldChg>
      <pc:sldChg chg="modSp new mod">
        <pc:chgData name="Cristian Chilipirea" userId="34ab170da5908fc4" providerId="LiveId" clId="{12603BB3-1059-4291-9589-AF400B99437C}" dt="2021-04-06T23:22:41.172" v="3040" actId="20577"/>
        <pc:sldMkLst>
          <pc:docMk/>
          <pc:sldMk cId="3624031510" sldId="603"/>
        </pc:sldMkLst>
        <pc:spChg chg="mod">
          <ac:chgData name="Cristian Chilipirea" userId="34ab170da5908fc4" providerId="LiveId" clId="{12603BB3-1059-4291-9589-AF400B99437C}" dt="2021-04-06T23:12:12.856" v="2830" actId="20577"/>
          <ac:spMkLst>
            <pc:docMk/>
            <pc:sldMk cId="3624031510" sldId="603"/>
            <ac:spMk id="3" creationId="{2911994E-2568-4647-AE90-F12879B72CD4}"/>
          </ac:spMkLst>
        </pc:spChg>
        <pc:spChg chg="mod">
          <ac:chgData name="Cristian Chilipirea" userId="34ab170da5908fc4" providerId="LiveId" clId="{12603BB3-1059-4291-9589-AF400B99437C}" dt="2021-04-06T23:22:41.172" v="3040" actId="20577"/>
          <ac:spMkLst>
            <pc:docMk/>
            <pc:sldMk cId="3624031510" sldId="603"/>
            <ac:spMk id="4" creationId="{DDBB7044-97CA-442E-9224-B348F6DDE5D2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555951008" sldId="604"/>
        </pc:sldMkLst>
      </pc:sldChg>
      <pc:sldChg chg="addSp delSp modSp add mod ord">
        <pc:chgData name="Cristian Chilipirea" userId="34ab170da5908fc4" providerId="LiveId" clId="{12603BB3-1059-4291-9589-AF400B99437C}" dt="2021-04-06T23:09:18.865" v="2701" actId="20577"/>
        <pc:sldMkLst>
          <pc:docMk/>
          <pc:sldMk cId="2270224758" sldId="604"/>
        </pc:sldMkLst>
        <pc:spChg chg="mod">
          <ac:chgData name="Cristian Chilipirea" userId="34ab170da5908fc4" providerId="LiveId" clId="{12603BB3-1059-4291-9589-AF400B99437C}" dt="2021-04-06T23:09:18.865" v="2701" actId="20577"/>
          <ac:spMkLst>
            <pc:docMk/>
            <pc:sldMk cId="2270224758" sldId="604"/>
            <ac:spMk id="4" creationId="{A171FA76-D053-4379-81EC-671E84262FCA}"/>
          </ac:spMkLst>
        </pc:spChg>
        <pc:spChg chg="add del mod">
          <ac:chgData name="Cristian Chilipirea" userId="34ab170da5908fc4" providerId="LiveId" clId="{12603BB3-1059-4291-9589-AF400B99437C}" dt="2021-04-06T23:08:02.249" v="2652" actId="767"/>
          <ac:spMkLst>
            <pc:docMk/>
            <pc:sldMk cId="2270224758" sldId="604"/>
            <ac:spMk id="5" creationId="{C10AD73E-F170-45AB-A033-F6E4AB2AA3B8}"/>
          </ac:spMkLst>
        </pc:spChg>
        <pc:spChg chg="add mod">
          <ac:chgData name="Cristian Chilipirea" userId="34ab170da5908fc4" providerId="LiveId" clId="{12603BB3-1059-4291-9589-AF400B99437C}" dt="2021-04-06T23:09:01.564" v="2663" actId="1076"/>
          <ac:spMkLst>
            <pc:docMk/>
            <pc:sldMk cId="2270224758" sldId="604"/>
            <ac:spMk id="6" creationId="{C55719D4-3B7B-440F-B75D-20E5697A3230}"/>
          </ac:spMkLst>
        </pc:spChg>
        <pc:cxnChg chg="add mod">
          <ac:chgData name="Cristian Chilipirea" userId="34ab170da5908fc4" providerId="LiveId" clId="{12603BB3-1059-4291-9589-AF400B99437C}" dt="2021-04-06T23:09:01.564" v="2663" actId="1076"/>
          <ac:cxnSpMkLst>
            <pc:docMk/>
            <pc:sldMk cId="2270224758" sldId="604"/>
            <ac:cxnSpMk id="8" creationId="{1ECBBAF5-45BC-4D13-80FF-E870DE311208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8711790" sldId="605"/>
        </pc:sldMkLst>
      </pc:sldChg>
      <pc:sldChg chg="modSp add mod ord">
        <pc:chgData name="Cristian Chilipirea" userId="34ab170da5908fc4" providerId="LiveId" clId="{12603BB3-1059-4291-9589-AF400B99437C}" dt="2021-04-06T23:11:12.369" v="2797"/>
        <pc:sldMkLst>
          <pc:docMk/>
          <pc:sldMk cId="3327771674" sldId="605"/>
        </pc:sldMkLst>
        <pc:spChg chg="mod">
          <ac:chgData name="Cristian Chilipirea" userId="34ab170da5908fc4" providerId="LiveId" clId="{12603BB3-1059-4291-9589-AF400B99437C}" dt="2021-04-06T23:11:12.369" v="2797"/>
          <ac:spMkLst>
            <pc:docMk/>
            <pc:sldMk cId="3327771674" sldId="605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2263671" sldId="606"/>
        </pc:sldMkLst>
      </pc:sldChg>
      <pc:sldChg chg="modSp add mod">
        <pc:chgData name="Cristian Chilipirea" userId="34ab170da5908fc4" providerId="LiveId" clId="{12603BB3-1059-4291-9589-AF400B99437C}" dt="2021-04-06T23:23:35.653" v="3086" actId="20577"/>
        <pc:sldMkLst>
          <pc:docMk/>
          <pc:sldMk cId="1684801772" sldId="606"/>
        </pc:sldMkLst>
        <pc:spChg chg="mod">
          <ac:chgData name="Cristian Chilipirea" userId="34ab170da5908fc4" providerId="LiveId" clId="{12603BB3-1059-4291-9589-AF400B99437C}" dt="2021-04-06T23:23:35.653" v="3086" actId="20577"/>
          <ac:spMkLst>
            <pc:docMk/>
            <pc:sldMk cId="1684801772" sldId="606"/>
            <ac:spMk id="4" creationId="{DDBB7044-97CA-442E-9224-B348F6DDE5D2}"/>
          </ac:spMkLst>
        </pc:spChg>
      </pc:sldChg>
      <pc:sldChg chg="addSp modSp add mod">
        <pc:chgData name="Cristian Chilipirea" userId="34ab170da5908fc4" providerId="LiveId" clId="{12603BB3-1059-4291-9589-AF400B99437C}" dt="2021-04-06T23:25:31.636" v="3127" actId="1076"/>
        <pc:sldMkLst>
          <pc:docMk/>
          <pc:sldMk cId="1401368" sldId="607"/>
        </pc:sldMkLst>
        <pc:spChg chg="mod">
          <ac:chgData name="Cristian Chilipirea" userId="34ab170da5908fc4" providerId="LiveId" clId="{12603BB3-1059-4291-9589-AF400B99437C}" dt="2021-04-06T23:25:00.288" v="3106" actId="6549"/>
          <ac:spMkLst>
            <pc:docMk/>
            <pc:sldMk cId="1401368" sldId="607"/>
            <ac:spMk id="4" creationId="{DDBB7044-97CA-442E-9224-B348F6DDE5D2}"/>
          </ac:spMkLst>
        </pc:spChg>
        <pc:spChg chg="add mod">
          <ac:chgData name="Cristian Chilipirea" userId="34ab170da5908fc4" providerId="LiveId" clId="{12603BB3-1059-4291-9589-AF400B99437C}" dt="2021-04-06T23:25:31.636" v="3127" actId="1076"/>
          <ac:spMkLst>
            <pc:docMk/>
            <pc:sldMk cId="1401368" sldId="607"/>
            <ac:spMk id="7" creationId="{D4574292-411A-4EC6-B679-8FACC4761B35}"/>
          </ac:spMkLst>
        </pc:spChg>
        <pc:picChg chg="add mod ord">
          <ac:chgData name="Cristian Chilipirea" userId="34ab170da5908fc4" providerId="LiveId" clId="{12603BB3-1059-4291-9589-AF400B99437C}" dt="2021-04-06T23:25:18.744" v="3107" actId="1076"/>
          <ac:picMkLst>
            <pc:docMk/>
            <pc:sldMk cId="1401368" sldId="607"/>
            <ac:picMk id="6" creationId="{E6392A18-4483-40A8-AEA4-55DB8E5DADFD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44801269" sldId="607"/>
        </pc:sldMkLst>
      </pc:sldChg>
      <pc:sldChg chg="addSp delSp modSp new mod">
        <pc:chgData name="Cristian Chilipirea" userId="34ab170da5908fc4" providerId="LiveId" clId="{12603BB3-1059-4291-9589-AF400B99437C}" dt="2021-04-06T23:30:12.214" v="3214" actId="1076"/>
        <pc:sldMkLst>
          <pc:docMk/>
          <pc:sldMk cId="1355985704" sldId="608"/>
        </pc:sldMkLst>
        <pc:spChg chg="mod">
          <ac:chgData name="Cristian Chilipirea" userId="34ab170da5908fc4" providerId="LiveId" clId="{12603BB3-1059-4291-9589-AF400B99437C}" dt="2021-04-06T23:29:41.594" v="3173" actId="20577"/>
          <ac:spMkLst>
            <pc:docMk/>
            <pc:sldMk cId="1355985704" sldId="608"/>
            <ac:spMk id="3" creationId="{035A9024-1D34-4E2C-987F-AF5B495CF84D}"/>
          </ac:spMkLst>
        </pc:spChg>
        <pc:spChg chg="del">
          <ac:chgData name="Cristian Chilipirea" userId="34ab170da5908fc4" providerId="LiveId" clId="{12603BB3-1059-4291-9589-AF400B99437C}" dt="2021-04-06T23:29:45.274" v="3174" actId="478"/>
          <ac:spMkLst>
            <pc:docMk/>
            <pc:sldMk cId="1355985704" sldId="608"/>
            <ac:spMk id="4" creationId="{EBB383BE-1D94-4F07-893C-456ABAE13B76}"/>
          </ac:spMkLst>
        </pc:spChg>
        <pc:spChg chg="add mod">
          <ac:chgData name="Cristian Chilipirea" userId="34ab170da5908fc4" providerId="LiveId" clId="{12603BB3-1059-4291-9589-AF400B99437C}" dt="2021-04-06T23:29:46.646" v="3175"/>
          <ac:spMkLst>
            <pc:docMk/>
            <pc:sldMk cId="1355985704" sldId="608"/>
            <ac:spMk id="6" creationId="{C823BD53-29F1-4950-A9F5-C50850C20780}"/>
          </ac:spMkLst>
        </pc:spChg>
        <pc:spChg chg="add mod">
          <ac:chgData name="Cristian Chilipirea" userId="34ab170da5908fc4" providerId="LiveId" clId="{12603BB3-1059-4291-9589-AF400B99437C}" dt="2021-04-06T23:29:46.646" v="3175"/>
          <ac:spMkLst>
            <pc:docMk/>
            <pc:sldMk cId="1355985704" sldId="608"/>
            <ac:spMk id="13" creationId="{764BD898-1985-41F1-B1D0-A70CC4A47E3C}"/>
          </ac:spMkLst>
        </pc:spChg>
        <pc:spChg chg="add mod">
          <ac:chgData name="Cristian Chilipirea" userId="34ab170da5908fc4" providerId="LiveId" clId="{12603BB3-1059-4291-9589-AF400B99437C}" dt="2021-04-06T23:30:12.214" v="3214" actId="1076"/>
          <ac:spMkLst>
            <pc:docMk/>
            <pc:sldMk cId="1355985704" sldId="608"/>
            <ac:spMk id="17" creationId="{660AD86E-0C30-49D5-ACE1-7DEDEE2F3F5D}"/>
          </ac:spMkLst>
        </pc:sp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5" creationId="{568D9E20-B511-4A0E-9FC6-15F6243703F3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7" creationId="{9528F27C-9E50-4EE1-BA33-7844C1C84CEB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0" creationId="{1C3A341B-D6D0-49FC-BD9B-1FA689868EA6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1" creationId="{61C7EDAD-B0B7-4CAB-80DC-474C22BABCF2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5" creationId="{0A814DE3-DE71-4859-9D3C-1AC57E80C9AB}"/>
          </ac:graphicFrameMkLst>
        </pc:graphicFrame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8" creationId="{7B1122B8-4D1E-41E9-919C-04B89663D680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9" creationId="{25D0C160-7E69-4E96-8E71-810B570EB282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12" creationId="{EF69E1FA-0B8D-44AB-B905-7030479A5849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14" creationId="{C2BD6E29-1E60-4CA1-9963-7A7E5180A02F}"/>
          </ac:cxnSpMkLst>
        </pc:cxnChg>
        <pc:cxnChg chg="add del mod">
          <ac:chgData name="Cristian Chilipirea" userId="34ab170da5908fc4" providerId="LiveId" clId="{12603BB3-1059-4291-9589-AF400B99437C}" dt="2021-04-06T23:29:57.322" v="3179" actId="478"/>
          <ac:cxnSpMkLst>
            <pc:docMk/>
            <pc:sldMk cId="1355985704" sldId="608"/>
            <ac:cxnSpMk id="16" creationId="{6352F965-A0D4-4F6B-AB11-815B4D722760}"/>
          </ac:cxnSpMkLst>
        </pc:cxnChg>
        <pc:cxnChg chg="add mod">
          <ac:chgData name="Cristian Chilipirea" userId="34ab170da5908fc4" providerId="LiveId" clId="{12603BB3-1059-4291-9589-AF400B99437C}" dt="2021-04-06T23:29:55.616" v="3178" actId="14100"/>
          <ac:cxnSpMkLst>
            <pc:docMk/>
            <pc:sldMk cId="1355985704" sldId="608"/>
            <ac:cxnSpMk id="18" creationId="{DCFD9DE8-5758-454A-B9B6-D9E2A71900A7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003323650" sldId="608"/>
        </pc:sldMkLst>
      </pc:sldChg>
      <pc:sldChg chg="addSp delSp modSp add mod">
        <pc:chgData name="Cristian Chilipirea" userId="34ab170da5908fc4" providerId="LiveId" clId="{12603BB3-1059-4291-9589-AF400B99437C}" dt="2021-04-06T23:40:23.165" v="3467"/>
        <pc:sldMkLst>
          <pc:docMk/>
          <pc:sldMk cId="1365425946" sldId="609"/>
        </pc:sldMkLst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6" creationId="{C823BD53-29F1-4950-A9F5-C50850C20780}"/>
          </ac:spMkLst>
        </pc:spChg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13" creationId="{764BD898-1985-41F1-B1D0-A70CC4A47E3C}"/>
          </ac:spMkLst>
        </pc:spChg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17" creationId="{660AD86E-0C30-49D5-ACE1-7DEDEE2F3F5D}"/>
          </ac:spMkLst>
        </pc:spChg>
        <pc:spChg chg="add mod">
          <ac:chgData name="Cristian Chilipirea" userId="34ab170da5908fc4" providerId="LiveId" clId="{12603BB3-1059-4291-9589-AF400B99437C}" dt="2021-04-06T23:40:23.165" v="3467"/>
          <ac:spMkLst>
            <pc:docMk/>
            <pc:sldMk cId="1365425946" sldId="609"/>
            <ac:spMk id="19" creationId="{6B7A1C18-E997-44EC-AFDE-B8AC48619CE8}"/>
          </ac:spMkLst>
        </pc:sp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5" creationId="{568D9E20-B511-4A0E-9FC6-15F6243703F3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7" creationId="{9528F27C-9E50-4EE1-BA33-7844C1C84CEB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0" creationId="{1C3A341B-D6D0-49FC-BD9B-1FA689868EA6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1" creationId="{61C7EDAD-B0B7-4CAB-80DC-474C22BABCF2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5" creationId="{0A814DE3-DE71-4859-9D3C-1AC57E80C9AB}"/>
          </ac:graphicFrameMkLst>
        </pc:graphicFrame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8" creationId="{7B1122B8-4D1E-41E9-919C-04B89663D680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9" creationId="{25D0C160-7E69-4E96-8E71-810B570EB282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2" creationId="{EF69E1FA-0B8D-44AB-B905-7030479A5849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4" creationId="{C2BD6E29-1E60-4CA1-9963-7A7E5180A02F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8" creationId="{DCFD9DE8-5758-454A-B9B6-D9E2A71900A7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516865313" sldId="610"/>
        </pc:sldMkLst>
      </pc:sldChg>
      <pc:sldChg chg="addSp delSp modSp new mod">
        <pc:chgData name="Cristian Chilipirea" userId="34ab170da5908fc4" providerId="LiveId" clId="{12603BB3-1059-4291-9589-AF400B99437C}" dt="2021-04-06T23:43:21.334" v="3518" actId="1076"/>
        <pc:sldMkLst>
          <pc:docMk/>
          <pc:sldMk cId="2687632706" sldId="610"/>
        </pc:sldMkLst>
        <pc:spChg chg="mod">
          <ac:chgData name="Cristian Chilipirea" userId="34ab170da5908fc4" providerId="LiveId" clId="{12603BB3-1059-4291-9589-AF400B99437C}" dt="2021-04-06T23:40:54.385" v="3505" actId="20577"/>
          <ac:spMkLst>
            <pc:docMk/>
            <pc:sldMk cId="2687632706" sldId="610"/>
            <ac:spMk id="3" creationId="{57172BDA-B788-467B-ABE3-0EDF9BF3FC47}"/>
          </ac:spMkLst>
        </pc:spChg>
        <pc:spChg chg="del mod">
          <ac:chgData name="Cristian Chilipirea" userId="34ab170da5908fc4" providerId="LiveId" clId="{12603BB3-1059-4291-9589-AF400B99437C}" dt="2021-04-06T23:40:42.396" v="3468" actId="478"/>
          <ac:spMkLst>
            <pc:docMk/>
            <pc:sldMk cId="2687632706" sldId="610"/>
            <ac:spMk id="4" creationId="{220FE12C-1B6E-4331-9C58-1A976A6799C7}"/>
          </ac:spMkLst>
        </pc:spChg>
        <pc:spChg chg="add del mod">
          <ac:chgData name="Cristian Chilipirea" userId="34ab170da5908fc4" providerId="LiveId" clId="{12603BB3-1059-4291-9589-AF400B99437C}" dt="2021-04-06T23:41:52.993" v="3506" actId="478"/>
          <ac:spMkLst>
            <pc:docMk/>
            <pc:sldMk cId="2687632706" sldId="610"/>
            <ac:spMk id="6" creationId="{62036BEB-1CBB-44A6-85D5-476CC3AE099A}"/>
          </ac:spMkLst>
        </pc:spChg>
        <pc:spChg chg="add del mod">
          <ac:chgData name="Cristian Chilipirea" userId="34ab170da5908fc4" providerId="LiveId" clId="{12603BB3-1059-4291-9589-AF400B99437C}" dt="2021-04-06T23:43:12.828" v="3512" actId="478"/>
          <ac:spMkLst>
            <pc:docMk/>
            <pc:sldMk cId="2687632706" sldId="610"/>
            <ac:spMk id="8" creationId="{826EFCC1-7203-4044-9A4D-F92720041363}"/>
          </ac:spMkLst>
        </pc:spChg>
        <pc:spChg chg="add mod">
          <ac:chgData name="Cristian Chilipirea" userId="34ab170da5908fc4" providerId="LiveId" clId="{12603BB3-1059-4291-9589-AF400B99437C}" dt="2021-04-06T23:43:21.334" v="3518" actId="1076"/>
          <ac:spMkLst>
            <pc:docMk/>
            <pc:sldMk cId="2687632706" sldId="610"/>
            <ac:spMk id="10" creationId="{7AED4BA0-11D2-4322-82C2-65990B6E4AF0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46104386" sldId="611"/>
        </pc:sldMkLst>
      </pc:sldChg>
      <pc:sldChg chg="addSp delSp modSp add mod">
        <pc:chgData name="Cristian Chilipirea" userId="34ab170da5908fc4" providerId="LiveId" clId="{12603BB3-1059-4291-9589-AF400B99437C}" dt="2021-04-06T23:45:20.154" v="3531" actId="14100"/>
        <pc:sldMkLst>
          <pc:docMk/>
          <pc:sldMk cId="2296286346" sldId="611"/>
        </pc:sldMkLst>
        <pc:spChg chg="mod">
          <ac:chgData name="Cristian Chilipirea" userId="34ab170da5908fc4" providerId="LiveId" clId="{12603BB3-1059-4291-9589-AF400B99437C}" dt="2021-04-06T23:45:11.712" v="3525" actId="20577"/>
          <ac:spMkLst>
            <pc:docMk/>
            <pc:sldMk cId="2296286346" sldId="611"/>
            <ac:spMk id="3" creationId="{57172BDA-B788-467B-ABE3-0EDF9BF3FC47}"/>
          </ac:spMkLst>
        </pc:spChg>
        <pc:spChg chg="add mod">
          <ac:chgData name="Cristian Chilipirea" userId="34ab170da5908fc4" providerId="LiveId" clId="{12603BB3-1059-4291-9589-AF400B99437C}" dt="2021-04-06T23:45:20.154" v="3531" actId="14100"/>
          <ac:spMkLst>
            <pc:docMk/>
            <pc:sldMk cId="2296286346" sldId="611"/>
            <ac:spMk id="6" creationId="{2CB4EFF1-83A1-4BC7-8A85-3E250CA01589}"/>
          </ac:spMkLst>
        </pc:spChg>
        <pc:spChg chg="del">
          <ac:chgData name="Cristian Chilipirea" userId="34ab170da5908fc4" providerId="LiveId" clId="{12603BB3-1059-4291-9589-AF400B99437C}" dt="2021-04-06T23:45:13.728" v="3526" actId="478"/>
          <ac:spMkLst>
            <pc:docMk/>
            <pc:sldMk cId="2296286346" sldId="611"/>
            <ac:spMk id="10" creationId="{7AED4BA0-11D2-4322-82C2-65990B6E4AF0}"/>
          </ac:spMkLst>
        </pc:spChg>
      </pc:sldChg>
      <pc:sldChg chg="modSp add mod">
        <pc:chgData name="Cristian Chilipirea" userId="34ab170da5908fc4" providerId="LiveId" clId="{12603BB3-1059-4291-9589-AF400B99437C}" dt="2021-04-06T23:45:28.160" v="3538" actId="20577"/>
        <pc:sldMkLst>
          <pc:docMk/>
          <pc:sldMk cId="790948169" sldId="612"/>
        </pc:sldMkLst>
        <pc:spChg chg="mod">
          <ac:chgData name="Cristian Chilipirea" userId="34ab170da5908fc4" providerId="LiveId" clId="{12603BB3-1059-4291-9589-AF400B99437C}" dt="2021-04-06T23:45:28.160" v="3538" actId="20577"/>
          <ac:spMkLst>
            <pc:docMk/>
            <pc:sldMk cId="790948169" sldId="612"/>
            <ac:spMk id="3" creationId="{57172BDA-B788-467B-ABE3-0EDF9BF3FC4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197535571" sldId="612"/>
        </pc:sldMkLst>
      </pc:sldChg>
      <pc:sldChg chg="modSp new mod">
        <pc:chgData name="Cristian Chilipirea" userId="34ab170da5908fc4" providerId="LiveId" clId="{12603BB3-1059-4291-9589-AF400B99437C}" dt="2021-04-06T23:52:05.168" v="3820" actId="14100"/>
        <pc:sldMkLst>
          <pc:docMk/>
          <pc:sldMk cId="826064966" sldId="613"/>
        </pc:sldMkLst>
        <pc:spChg chg="mod">
          <ac:chgData name="Cristian Chilipirea" userId="34ab170da5908fc4" providerId="LiveId" clId="{12603BB3-1059-4291-9589-AF400B99437C}" dt="2021-04-06T23:48:21.186" v="3600" actId="27636"/>
          <ac:spMkLst>
            <pc:docMk/>
            <pc:sldMk cId="826064966" sldId="613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2:05.168" v="3820" actId="14100"/>
          <ac:spMkLst>
            <pc:docMk/>
            <pc:sldMk cId="826064966" sldId="613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06805126" sldId="613"/>
        </pc:sldMkLst>
      </pc:sldChg>
      <pc:sldChg chg="modSp add mod">
        <pc:chgData name="Cristian Chilipirea" userId="34ab170da5908fc4" providerId="LiveId" clId="{12603BB3-1059-4291-9589-AF400B99437C}" dt="2021-04-06T23:55:48.481" v="3988" actId="113"/>
        <pc:sldMkLst>
          <pc:docMk/>
          <pc:sldMk cId="2318038511" sldId="614"/>
        </pc:sldMkLst>
        <pc:spChg chg="mod">
          <ac:chgData name="Cristian Chilipirea" userId="34ab170da5908fc4" providerId="LiveId" clId="{12603BB3-1059-4291-9589-AF400B99437C}" dt="2021-04-06T23:51:54.495" v="3819" actId="14100"/>
          <ac:spMkLst>
            <pc:docMk/>
            <pc:sldMk cId="2318038511" sldId="614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5:48.481" v="3988" actId="113"/>
          <ac:spMkLst>
            <pc:docMk/>
            <pc:sldMk cId="2318038511" sldId="614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790101116" sldId="614"/>
        </pc:sldMkLst>
      </pc:sldChg>
      <pc:sldChg chg="modSp add mod">
        <pc:chgData name="Cristian Chilipirea" userId="34ab170da5908fc4" providerId="LiveId" clId="{12603BB3-1059-4291-9589-AF400B99437C}" dt="2021-04-06T23:59:16.374" v="4090"/>
        <pc:sldMkLst>
          <pc:docMk/>
          <pc:sldMk cId="2055011273" sldId="615"/>
        </pc:sldMkLst>
        <pc:spChg chg="mod">
          <ac:chgData name="Cristian Chilipirea" userId="34ab170da5908fc4" providerId="LiveId" clId="{12603BB3-1059-4291-9589-AF400B99437C}" dt="2021-04-06T23:56:37.729" v="4007" actId="27636"/>
          <ac:spMkLst>
            <pc:docMk/>
            <pc:sldMk cId="2055011273" sldId="615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9:16.374" v="4090"/>
          <ac:spMkLst>
            <pc:docMk/>
            <pc:sldMk cId="2055011273" sldId="615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5483172" sldId="616"/>
        </pc:sldMkLst>
      </pc:sldChg>
      <pc:sldChg chg="addSp modSp add mod">
        <pc:chgData name="Cristian Chilipirea" userId="34ab170da5908fc4" providerId="LiveId" clId="{12603BB3-1059-4291-9589-AF400B99437C}" dt="2021-04-07T00:00:56.204" v="4114" actId="1076"/>
        <pc:sldMkLst>
          <pc:docMk/>
          <pc:sldMk cId="2561719654" sldId="616"/>
        </pc:sldMkLst>
        <pc:spChg chg="add mod">
          <ac:chgData name="Cristian Chilipirea" userId="34ab170da5908fc4" providerId="LiveId" clId="{12603BB3-1059-4291-9589-AF400B99437C}" dt="2021-04-07T00:00:56.204" v="4114" actId="1076"/>
          <ac:spMkLst>
            <pc:docMk/>
            <pc:sldMk cId="2561719654" sldId="616"/>
            <ac:spMk id="9" creationId="{A1A09D20-2203-4919-86CC-7AE6FCBF5A7B}"/>
          </ac:spMkLst>
        </pc:spChg>
        <pc:picChg chg="add mod">
          <ac:chgData name="Cristian Chilipirea" userId="34ab170da5908fc4" providerId="LiveId" clId="{12603BB3-1059-4291-9589-AF400B99437C}" dt="2021-04-07T00:00:26.378" v="4096" actId="14100"/>
          <ac:picMkLst>
            <pc:docMk/>
            <pc:sldMk cId="2561719654" sldId="616"/>
            <ac:picMk id="6" creationId="{F85EBA7A-E0E8-4BA9-9028-B098904FDF92}"/>
          </ac:picMkLst>
        </pc:picChg>
        <pc:picChg chg="add mod">
          <ac:chgData name="Cristian Chilipirea" userId="34ab170da5908fc4" providerId="LiveId" clId="{12603BB3-1059-4291-9589-AF400B99437C}" dt="2021-04-07T00:00:45.968" v="4100" actId="1076"/>
          <ac:picMkLst>
            <pc:docMk/>
            <pc:sldMk cId="2561719654" sldId="616"/>
            <ac:picMk id="8" creationId="{7409DEB2-3788-42DA-8BE8-589BC4146D1F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4705447" sldId="617"/>
        </pc:sldMkLst>
      </pc:sldChg>
      <pc:sldChg chg="addSp delSp modSp new mod">
        <pc:chgData name="Cristian Chilipirea" userId="34ab170da5908fc4" providerId="LiveId" clId="{12603BB3-1059-4291-9589-AF400B99437C}" dt="2021-04-07T00:11:10.487" v="4192" actId="1076"/>
        <pc:sldMkLst>
          <pc:docMk/>
          <pc:sldMk cId="4118339430" sldId="617"/>
        </pc:sldMkLst>
        <pc:spChg chg="mod">
          <ac:chgData name="Cristian Chilipirea" userId="34ab170da5908fc4" providerId="LiveId" clId="{12603BB3-1059-4291-9589-AF400B99437C}" dt="2021-04-07T00:06:47.174" v="4145" actId="20577"/>
          <ac:spMkLst>
            <pc:docMk/>
            <pc:sldMk cId="4118339430" sldId="617"/>
            <ac:spMk id="3" creationId="{47840730-02D9-49B8-A2A5-99805C884F27}"/>
          </ac:spMkLst>
        </pc:spChg>
        <pc:spChg chg="del">
          <ac:chgData name="Cristian Chilipirea" userId="34ab170da5908fc4" providerId="LiveId" clId="{12603BB3-1059-4291-9589-AF400B99437C}" dt="2021-04-07T00:11:02.957" v="4187" actId="478"/>
          <ac:spMkLst>
            <pc:docMk/>
            <pc:sldMk cId="4118339430" sldId="617"/>
            <ac:spMk id="4" creationId="{2B315548-63C9-4563-B5C3-C0A892926ABD}"/>
          </ac:spMkLst>
        </pc:spChg>
        <pc:spChg chg="add mod">
          <ac:chgData name="Cristian Chilipirea" userId="34ab170da5908fc4" providerId="LiveId" clId="{12603BB3-1059-4291-9589-AF400B99437C}" dt="2021-04-07T00:11:10.487" v="4192" actId="1076"/>
          <ac:spMkLst>
            <pc:docMk/>
            <pc:sldMk cId="4118339430" sldId="617"/>
            <ac:spMk id="6" creationId="{1FB71B6B-886B-4FA7-9BCA-F9EA3FBDEFBC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89266843" sldId="618"/>
        </pc:sldMkLst>
      </pc:sldChg>
      <pc:sldChg chg="addSp delSp modSp add mod">
        <pc:chgData name="Cristian Chilipirea" userId="34ab170da5908fc4" providerId="LiveId" clId="{12603BB3-1059-4291-9589-AF400B99437C}" dt="2021-04-07T00:09:22.243" v="4178" actId="1076"/>
        <pc:sldMkLst>
          <pc:docMk/>
          <pc:sldMk cId="915299401" sldId="618"/>
        </pc:sldMkLst>
        <pc:spChg chg="mod">
          <ac:chgData name="Cristian Chilipirea" userId="34ab170da5908fc4" providerId="LiveId" clId="{12603BB3-1059-4291-9589-AF400B99437C}" dt="2021-04-07T00:06:58.438" v="4155" actId="20577"/>
          <ac:spMkLst>
            <pc:docMk/>
            <pc:sldMk cId="915299401" sldId="618"/>
            <ac:spMk id="3" creationId="{47840730-02D9-49B8-A2A5-99805C884F27}"/>
          </ac:spMkLst>
        </pc:spChg>
        <pc:spChg chg="del">
          <ac:chgData name="Cristian Chilipirea" userId="34ab170da5908fc4" providerId="LiveId" clId="{12603BB3-1059-4291-9589-AF400B99437C}" dt="2021-04-07T00:09:10.849" v="4171" actId="478"/>
          <ac:spMkLst>
            <pc:docMk/>
            <pc:sldMk cId="915299401" sldId="618"/>
            <ac:spMk id="4" creationId="{2B315548-63C9-4563-B5C3-C0A892926ABD}"/>
          </ac:spMkLst>
        </pc:spChg>
        <pc:spChg chg="add mod">
          <ac:chgData name="Cristian Chilipirea" userId="34ab170da5908fc4" providerId="LiveId" clId="{12603BB3-1059-4291-9589-AF400B99437C}" dt="2021-04-07T00:09:22.243" v="4178" actId="1076"/>
          <ac:spMkLst>
            <pc:docMk/>
            <pc:sldMk cId="915299401" sldId="618"/>
            <ac:spMk id="6" creationId="{FD6F0F82-5298-4C3A-B010-717F1E990C6E}"/>
          </ac:spMkLst>
        </pc:spChg>
      </pc:sldChg>
      <pc:sldChg chg="addSp delSp modSp new mod ord">
        <pc:chgData name="Cristian Chilipirea" userId="34ab170da5908fc4" providerId="LiveId" clId="{12603BB3-1059-4291-9589-AF400B99437C}" dt="2021-04-07T00:14:30.529" v="4258" actId="1076"/>
        <pc:sldMkLst>
          <pc:docMk/>
          <pc:sldMk cId="591479708" sldId="619"/>
        </pc:sldMkLst>
        <pc:spChg chg="mod">
          <ac:chgData name="Cristian Chilipirea" userId="34ab170da5908fc4" providerId="LiveId" clId="{12603BB3-1059-4291-9589-AF400B99437C}" dt="2021-04-07T00:07:16.737" v="4170" actId="20577"/>
          <ac:spMkLst>
            <pc:docMk/>
            <pc:sldMk cId="591479708" sldId="619"/>
            <ac:spMk id="3" creationId="{031972CC-6116-4EDC-A252-D3238214BB1B}"/>
          </ac:spMkLst>
        </pc:spChg>
        <pc:spChg chg="del">
          <ac:chgData name="Cristian Chilipirea" userId="34ab170da5908fc4" providerId="LiveId" clId="{12603BB3-1059-4291-9589-AF400B99437C}" dt="2021-04-07T00:10:23.705" v="4179" actId="478"/>
          <ac:spMkLst>
            <pc:docMk/>
            <pc:sldMk cId="591479708" sldId="619"/>
            <ac:spMk id="4" creationId="{65CE394E-7A7B-44DD-8C7D-34B698411993}"/>
          </ac:spMkLst>
        </pc:spChg>
        <pc:spChg chg="add mod">
          <ac:chgData name="Cristian Chilipirea" userId="34ab170da5908fc4" providerId="LiveId" clId="{12603BB3-1059-4291-9589-AF400B99437C}" dt="2021-04-07T00:14:28.354" v="4257" actId="1076"/>
          <ac:spMkLst>
            <pc:docMk/>
            <pc:sldMk cId="591479708" sldId="619"/>
            <ac:spMk id="6" creationId="{D64696E2-EF58-4BA1-9E08-BE7FBCCE3003}"/>
          </ac:spMkLst>
        </pc:spChg>
        <pc:spChg chg="add mod">
          <ac:chgData name="Cristian Chilipirea" userId="34ab170da5908fc4" providerId="LiveId" clId="{12603BB3-1059-4291-9589-AF400B99437C}" dt="2021-04-07T00:14:30.529" v="4258" actId="1076"/>
          <ac:spMkLst>
            <pc:docMk/>
            <pc:sldMk cId="591479708" sldId="619"/>
            <ac:spMk id="8" creationId="{5D209117-4E90-4D9F-A993-0CE0146B171F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245030899" sldId="619"/>
        </pc:sldMkLst>
      </pc:sldChg>
      <pc:sldChg chg="addSp delSp modSp new mod">
        <pc:chgData name="Cristian Chilipirea" userId="34ab170da5908fc4" providerId="LiveId" clId="{12603BB3-1059-4291-9589-AF400B99437C}" dt="2021-04-07T00:12:24.661" v="4232" actId="1076"/>
        <pc:sldMkLst>
          <pc:docMk/>
          <pc:sldMk cId="1334531219" sldId="620"/>
        </pc:sldMkLst>
        <pc:spChg chg="mod">
          <ac:chgData name="Cristian Chilipirea" userId="34ab170da5908fc4" providerId="LiveId" clId="{12603BB3-1059-4291-9589-AF400B99437C}" dt="2021-04-07T00:11:16.792" v="4194"/>
          <ac:spMkLst>
            <pc:docMk/>
            <pc:sldMk cId="1334531219" sldId="620"/>
            <ac:spMk id="3" creationId="{EC8AD973-5CB2-4A07-A6E5-3E0F89DA5445}"/>
          </ac:spMkLst>
        </pc:spChg>
        <pc:spChg chg="del">
          <ac:chgData name="Cristian Chilipirea" userId="34ab170da5908fc4" providerId="LiveId" clId="{12603BB3-1059-4291-9589-AF400B99437C}" dt="2021-04-07T00:11:24.601" v="4195" actId="478"/>
          <ac:spMkLst>
            <pc:docMk/>
            <pc:sldMk cId="1334531219" sldId="620"/>
            <ac:spMk id="4" creationId="{1873D5E6-10D9-4E5A-8C10-02B03C84FE3B}"/>
          </ac:spMkLst>
        </pc:spChg>
        <pc:spChg chg="add mod">
          <ac:chgData name="Cristian Chilipirea" userId="34ab170da5908fc4" providerId="LiveId" clId="{12603BB3-1059-4291-9589-AF400B99437C}" dt="2021-04-07T00:12:00.775" v="4218" actId="1076"/>
          <ac:spMkLst>
            <pc:docMk/>
            <pc:sldMk cId="1334531219" sldId="620"/>
            <ac:spMk id="6" creationId="{4023E1EB-9302-4C24-A2EC-79F072A93C11}"/>
          </ac:spMkLst>
        </pc:spChg>
        <pc:spChg chg="add mod">
          <ac:chgData name="Cristian Chilipirea" userId="34ab170da5908fc4" providerId="LiveId" clId="{12603BB3-1059-4291-9589-AF400B99437C}" dt="2021-04-07T00:12:24.661" v="4232" actId="1076"/>
          <ac:spMkLst>
            <pc:docMk/>
            <pc:sldMk cId="1334531219" sldId="620"/>
            <ac:spMk id="7" creationId="{08E11B75-30D4-44AE-8362-7A771AFFC8F0}"/>
          </ac:spMkLst>
        </pc:spChg>
        <pc:picChg chg="add mod">
          <ac:chgData name="Cristian Chilipirea" userId="34ab170da5908fc4" providerId="LiveId" clId="{12603BB3-1059-4291-9589-AF400B99437C}" dt="2021-04-07T00:12:15.682" v="4224" actId="1076"/>
          <ac:picMkLst>
            <pc:docMk/>
            <pc:sldMk cId="1334531219" sldId="620"/>
            <ac:picMk id="5" creationId="{60838388-37DB-4E7B-B707-AA0C47F9E88B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49299813" sldId="620"/>
        </pc:sldMkLst>
      </pc:sldChg>
      <pc:sldChg chg="addSp delSp modSp new mod">
        <pc:chgData name="Cristian Chilipirea" userId="34ab170da5908fc4" providerId="LiveId" clId="{12603BB3-1059-4291-9589-AF400B99437C}" dt="2021-04-07T00:13:45.291" v="4249"/>
        <pc:sldMkLst>
          <pc:docMk/>
          <pc:sldMk cId="3948056705" sldId="621"/>
        </pc:sldMkLst>
        <pc:spChg chg="mod">
          <ac:chgData name="Cristian Chilipirea" userId="34ab170da5908fc4" providerId="LiveId" clId="{12603BB3-1059-4291-9589-AF400B99437C}" dt="2021-04-07T00:13:31.843" v="4245"/>
          <ac:spMkLst>
            <pc:docMk/>
            <pc:sldMk cId="3948056705" sldId="621"/>
            <ac:spMk id="3" creationId="{A89F25C9-C3FC-4DE0-8B0C-561D312C236F}"/>
          </ac:spMkLst>
        </pc:spChg>
        <pc:spChg chg="del">
          <ac:chgData name="Cristian Chilipirea" userId="34ab170da5908fc4" providerId="LiveId" clId="{12603BB3-1059-4291-9589-AF400B99437C}" dt="2021-04-07T00:13:25.553" v="4243" actId="478"/>
          <ac:spMkLst>
            <pc:docMk/>
            <pc:sldMk cId="3948056705" sldId="621"/>
            <ac:spMk id="4" creationId="{B89898A3-BE93-4451-B623-EA1529811F7C}"/>
          </ac:spMkLst>
        </pc:spChg>
        <pc:spChg chg="add mod">
          <ac:chgData name="Cristian Chilipirea" userId="34ab170da5908fc4" providerId="LiveId" clId="{12603BB3-1059-4291-9589-AF400B99437C}" dt="2021-04-07T00:13:45.291" v="4249"/>
          <ac:spMkLst>
            <pc:docMk/>
            <pc:sldMk cId="3948056705" sldId="621"/>
            <ac:spMk id="6" creationId="{2F4C4C2B-D120-4723-A322-04162943D443}"/>
          </ac:spMkLst>
        </pc:spChg>
        <pc:spChg chg="add mod">
          <ac:chgData name="Cristian Chilipirea" userId="34ab170da5908fc4" providerId="LiveId" clId="{12603BB3-1059-4291-9589-AF400B99437C}" dt="2021-04-07T00:13:45.291" v="4249"/>
          <ac:spMkLst>
            <pc:docMk/>
            <pc:sldMk cId="3948056705" sldId="621"/>
            <ac:spMk id="7" creationId="{C5276985-82D1-4A82-A501-0CA183A337B0}"/>
          </ac:spMkLst>
        </pc:spChg>
        <pc:picChg chg="add mod">
          <ac:chgData name="Cristian Chilipirea" userId="34ab170da5908fc4" providerId="LiveId" clId="{12603BB3-1059-4291-9589-AF400B99437C}" dt="2021-04-07T00:13:36.792" v="4248" actId="1076"/>
          <ac:picMkLst>
            <pc:docMk/>
            <pc:sldMk cId="3948056705" sldId="621"/>
            <ac:picMk id="5" creationId="{45CE0782-F30A-4B62-9C8F-49A21FB45C27}"/>
          </ac:picMkLst>
        </pc:picChg>
      </pc:sldChg>
      <pc:sldChg chg="addSp delSp modSp new mod">
        <pc:chgData name="Cristian Chilipirea" userId="34ab170da5908fc4" providerId="LiveId" clId="{12603BB3-1059-4291-9589-AF400B99437C}" dt="2021-04-07T00:13:16.687" v="4242"/>
        <pc:sldMkLst>
          <pc:docMk/>
          <pc:sldMk cId="2325987956" sldId="622"/>
        </pc:sldMkLst>
        <pc:spChg chg="mod">
          <ac:chgData name="Cristian Chilipirea" userId="34ab170da5908fc4" providerId="LiveId" clId="{12603BB3-1059-4291-9589-AF400B99437C}" dt="2021-04-07T00:13:00.783" v="4237"/>
          <ac:spMkLst>
            <pc:docMk/>
            <pc:sldMk cId="2325987956" sldId="622"/>
            <ac:spMk id="3" creationId="{9C1F0D30-DF2E-4D14-A147-3D6EAF2091E5}"/>
          </ac:spMkLst>
        </pc:spChg>
        <pc:spChg chg="del">
          <ac:chgData name="Cristian Chilipirea" userId="34ab170da5908fc4" providerId="LiveId" clId="{12603BB3-1059-4291-9589-AF400B99437C}" dt="2021-04-07T00:13:02.529" v="4238" actId="478"/>
          <ac:spMkLst>
            <pc:docMk/>
            <pc:sldMk cId="2325987956" sldId="622"/>
            <ac:spMk id="4" creationId="{26B30ED4-517A-4FDC-9995-501428577CAC}"/>
          </ac:spMkLst>
        </pc:spChg>
        <pc:spChg chg="add mod">
          <ac:chgData name="Cristian Chilipirea" userId="34ab170da5908fc4" providerId="LiveId" clId="{12603BB3-1059-4291-9589-AF400B99437C}" dt="2021-04-07T00:13:16.687" v="4242"/>
          <ac:spMkLst>
            <pc:docMk/>
            <pc:sldMk cId="2325987956" sldId="622"/>
            <ac:spMk id="6" creationId="{CAC9DF1A-7508-4688-A4D0-E6FF7DD617F1}"/>
          </ac:spMkLst>
        </pc:spChg>
        <pc:spChg chg="add mod">
          <ac:chgData name="Cristian Chilipirea" userId="34ab170da5908fc4" providerId="LiveId" clId="{12603BB3-1059-4291-9589-AF400B99437C}" dt="2021-04-07T00:13:16.687" v="4242"/>
          <ac:spMkLst>
            <pc:docMk/>
            <pc:sldMk cId="2325987956" sldId="622"/>
            <ac:spMk id="7" creationId="{6293C069-C737-4038-845B-2371416FCB09}"/>
          </ac:spMkLst>
        </pc:spChg>
        <pc:picChg chg="add mod">
          <ac:chgData name="Cristian Chilipirea" userId="34ab170da5908fc4" providerId="LiveId" clId="{12603BB3-1059-4291-9589-AF400B99437C}" dt="2021-04-07T00:13:10.880" v="4241" actId="1076"/>
          <ac:picMkLst>
            <pc:docMk/>
            <pc:sldMk cId="2325987956" sldId="622"/>
            <ac:picMk id="5" creationId="{ED64E8DC-EE52-43EE-9FA6-E50FD2E3410A}"/>
          </ac:picMkLst>
        </pc:picChg>
      </pc:sldChg>
      <pc:sldChg chg="modSp new mod">
        <pc:chgData name="Cristian Chilipirea" userId="34ab170da5908fc4" providerId="LiveId" clId="{12603BB3-1059-4291-9589-AF400B99437C}" dt="2021-04-07T00:18:21.754" v="4299" actId="20577"/>
        <pc:sldMkLst>
          <pc:docMk/>
          <pc:sldMk cId="2467245310" sldId="623"/>
        </pc:sldMkLst>
        <pc:spChg chg="mod">
          <ac:chgData name="Cristian Chilipirea" userId="34ab170da5908fc4" providerId="LiveId" clId="{12603BB3-1059-4291-9589-AF400B99437C}" dt="2021-04-07T00:16:13.045" v="4270" actId="20577"/>
          <ac:spMkLst>
            <pc:docMk/>
            <pc:sldMk cId="2467245310" sldId="623"/>
            <ac:spMk id="3" creationId="{0C327CE4-181E-4814-871D-50BC46928E5B}"/>
          </ac:spMkLst>
        </pc:spChg>
        <pc:spChg chg="mod">
          <ac:chgData name="Cristian Chilipirea" userId="34ab170da5908fc4" providerId="LiveId" clId="{12603BB3-1059-4291-9589-AF400B99437C}" dt="2021-04-07T00:18:21.754" v="4299" actId="20577"/>
          <ac:spMkLst>
            <pc:docMk/>
            <pc:sldMk cId="2467245310" sldId="623"/>
            <ac:spMk id="4" creationId="{DAED3F8E-5270-4339-848D-842A9F2C8B0E}"/>
          </ac:spMkLst>
        </pc:spChg>
      </pc:sldChg>
      <pc:sldMasterChg chg="modSp">
        <pc:chgData name="Cristian Chilipirea" userId="34ab170da5908fc4" providerId="LiveId" clId="{12603BB3-1059-4291-9589-AF400B99437C}" dt="2021-04-05T19:06:46.354" v="17" actId="16037"/>
        <pc:sldMasterMkLst>
          <pc:docMk/>
          <pc:sldMasterMk cId="2779709577" sldId="2147483648"/>
        </pc:sldMasterMkLst>
        <pc:spChg chg="mod">
          <ac:chgData name="Cristian Chilipirea" userId="34ab170da5908fc4" providerId="LiveId" clId="{12603BB3-1059-4291-9589-AF400B99437C}" dt="2021-04-05T19:06:46.354" v="17" actId="16037"/>
          <ac:spMkLst>
            <pc:docMk/>
            <pc:sldMasterMk cId="2779709577" sldId="2147483648"/>
            <ac:spMk id="2" creationId="{8A67A26E-6A76-4F6D-BC08-B93A8DB6BC51}"/>
          </ac:spMkLst>
        </pc:spChg>
      </pc:sldMaster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4-01T12:07:54.674" v="665" actId="14100"/>
      <pc:docMkLst>
        <pc:docMk/>
      </pc:docMkLst>
      <pc:sldChg chg="modSp mod">
        <pc:chgData name="Cristian Chilipirea" userId="34ab170da5908fc4" providerId="LiveId" clId="{5A98F104-3374-4CAB-83A5-B88E411F74A0}" dt="2021-04-01T11:24:54.262" v="371" actId="20577"/>
        <pc:sldMkLst>
          <pc:docMk/>
          <pc:sldMk cId="736295071" sldId="256"/>
        </pc:sldMkLst>
        <pc:spChg chg="mod">
          <ac:chgData name="Cristian Chilipirea" userId="34ab170da5908fc4" providerId="LiveId" clId="{5A98F104-3374-4CAB-83A5-B88E411F74A0}" dt="2021-04-01T11:24:54.262" v="37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4-01T12:02:44.665" v="451" actId="2057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4-01T12:02:44.665" v="451" actId="2057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2:46.832" v="452" actId="2057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4-01T12:02:46.832" v="452" actId="2057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4-01T12:02:48.497" v="453" actId="20577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4-01T12:02:48.497" v="453" actId="2057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4-01T12:02:50.264" v="454" actId="20577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4-01T12:02:50.264" v="454" actId="2057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2:52.377" v="455" actId="20577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4-01T12:02:52.377" v="455" actId="2057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4-01T12:02:56.013" v="457" actId="20577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4-01T12:02:56.013" v="457" actId="20577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4.248" v="456" actId="20577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4-01T12:02:54.248" v="456" actId="2057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5.332" v="462" actId="20577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4-01T12:03:05.332" v="462" actId="2057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7.724" v="458" actId="20577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4-01T12:02:57.724" v="458" actId="2057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9.605" v="459" actId="20577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4-01T12:02:59.605" v="459" actId="2057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1.757" v="460" actId="20577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4-01T12:03:01.757" v="460" actId="2057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3.549" v="461" actId="20577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4-01T12:03:03.549" v="461" actId="20577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4-01T12:03:07.724" v="463" actId="20577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4-01T12:03:07.724" v="463" actId="2057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4-01T12:03:09.836" v="464" actId="2057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4-01T12:03:09.836" v="464" actId="2057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3:12.068" v="465" actId="20577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4-01T12:03:12.068" v="465" actId="2057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  <pc:spChg chg="mod">
          <ac:chgData name="Cristian Chilipirea" userId="34ab170da5908fc4" providerId="LiveId" clId="{5A98F104-3374-4CAB-83A5-B88E411F74A0}" dt="2021-04-01T11:56:14.647" v="388" actId="207"/>
          <ac:spMkLst>
            <pc:docMk/>
            <pc:sldMk cId="173445268" sldId="569"/>
            <ac:spMk id="5" creationId="{6118BF3C-671E-4B26-8372-B8FD6AC890EE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5:30.487" v="612" actId="108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  <pc:spChg chg="mod">
          <ac:chgData name="Cristian Chilipirea" userId="34ab170da5908fc4" providerId="LiveId" clId="{5A98F104-3374-4CAB-83A5-B88E411F74A0}" dt="2021-04-01T12:05:30.487" v="612" actId="108"/>
          <ac:spMkLst>
            <pc:docMk/>
            <pc:sldMk cId="889266843" sldId="618"/>
            <ac:spMk id="7" creationId="{7C14AD6B-3B28-4B2C-890F-9F16062A0734}"/>
          </ac:spMkLst>
        </pc:spChg>
      </pc:sldChg>
      <pc:sldChg chg="modSp new mod">
        <pc:chgData name="Cristian Chilipirea" userId="34ab170da5908fc4" providerId="LiveId" clId="{5A98F104-3374-4CAB-83A5-B88E411F74A0}" dt="2021-04-01T12:04:37.910" v="610" actId="14100"/>
        <pc:sldMkLst>
          <pc:docMk/>
          <pc:sldMk cId="4245030899" sldId="619"/>
        </pc:sldMkLst>
        <pc:spChg chg="mod">
          <ac:chgData name="Cristian Chilipirea" userId="34ab170da5908fc4" providerId="LiveId" clId="{5A98F104-3374-4CAB-83A5-B88E411F74A0}" dt="2021-04-01T12:03:22.081" v="467" actId="20577"/>
          <ac:spMkLst>
            <pc:docMk/>
            <pc:sldMk cId="4245030899" sldId="619"/>
            <ac:spMk id="3" creationId="{F7DC5CD4-29C5-4B40-8B82-9C0021A82B2B}"/>
          </ac:spMkLst>
        </pc:spChg>
        <pc:spChg chg="mod">
          <ac:chgData name="Cristian Chilipirea" userId="34ab170da5908fc4" providerId="LiveId" clId="{5A98F104-3374-4CAB-83A5-B88E411F74A0}" dt="2021-04-01T12:04:37.910" v="610" actId="14100"/>
          <ac:spMkLst>
            <pc:docMk/>
            <pc:sldMk cId="4245030899" sldId="619"/>
            <ac:spMk id="4" creationId="{F4FE281E-66FB-4AB6-B3F6-BAE85AA34FA2}"/>
          </ac:spMkLst>
        </pc:spChg>
      </pc:sldChg>
      <pc:sldChg chg="modSp new mod">
        <pc:chgData name="Cristian Chilipirea" userId="34ab170da5908fc4" providerId="LiveId" clId="{5A98F104-3374-4CAB-83A5-B88E411F74A0}" dt="2021-04-01T12:07:54.674" v="665" actId="14100"/>
        <pc:sldMkLst>
          <pc:docMk/>
          <pc:sldMk cId="3949299813" sldId="620"/>
        </pc:sldMkLst>
        <pc:spChg chg="mod">
          <ac:chgData name="Cristian Chilipirea" userId="34ab170da5908fc4" providerId="LiveId" clId="{5A98F104-3374-4CAB-83A5-B88E411F74A0}" dt="2021-04-01T12:05:54.143" v="633" actId="207"/>
          <ac:spMkLst>
            <pc:docMk/>
            <pc:sldMk cId="3949299813" sldId="620"/>
            <ac:spMk id="3" creationId="{4EE6F551-5A5B-4212-8713-DF920C73BECC}"/>
          </ac:spMkLst>
        </pc:spChg>
        <pc:spChg chg="mod">
          <ac:chgData name="Cristian Chilipirea" userId="34ab170da5908fc4" providerId="LiveId" clId="{5A98F104-3374-4CAB-83A5-B88E411F74A0}" dt="2021-04-01T12:07:54.674" v="665" actId="14100"/>
          <ac:spMkLst>
            <pc:docMk/>
            <pc:sldMk cId="3949299813" sldId="620"/>
            <ac:spMk id="4" creationId="{08A3505B-8D61-4574-A2AB-CCB404AAE052}"/>
          </ac:spMkLst>
        </pc:spChg>
      </pc:sldChg>
    </pc:docChg>
  </pc:docChgLst>
  <pc:docChgLst>
    <pc:chgData name="Cristian Chilipirea" userId="34ab170da5908fc4" providerId="LiveId" clId="{7ED8E5B2-C74A-4867-ABC1-EED925A424AA}"/>
    <pc:docChg chg="undo custSel addSld delSld modSld">
      <pc:chgData name="Cristian Chilipirea" userId="34ab170da5908fc4" providerId="LiveId" clId="{7ED8E5B2-C74A-4867-ABC1-EED925A424AA}" dt="2021-04-14T23:21:04.609" v="2660"/>
      <pc:docMkLst>
        <pc:docMk/>
      </pc:docMkLst>
      <pc:sldChg chg="modSp mod">
        <pc:chgData name="Cristian Chilipirea" userId="34ab170da5908fc4" providerId="LiveId" clId="{7ED8E5B2-C74A-4867-ABC1-EED925A424AA}" dt="2021-04-14T20:18:55.131" v="20" actId="790"/>
        <pc:sldMkLst>
          <pc:docMk/>
          <pc:sldMk cId="736295071" sldId="256"/>
        </pc:sldMkLst>
        <pc:spChg chg="mod">
          <ac:chgData name="Cristian Chilipirea" userId="34ab170da5908fc4" providerId="LiveId" clId="{7ED8E5B2-C74A-4867-ABC1-EED925A424AA}" dt="2021-04-14T20:18:55.131" v="2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del mod modClrScheme chgLayout">
        <pc:chgData name="Cristian Chilipirea" userId="34ab170da5908fc4" providerId="LiveId" clId="{7ED8E5B2-C74A-4867-ABC1-EED925A424AA}" dt="2021-04-14T20:24:20.658" v="82" actId="47"/>
        <pc:sldMkLst>
          <pc:docMk/>
          <pc:sldMk cId="3711501159" sldId="265"/>
        </pc:sldMkLst>
        <pc:spChg chg="add del mod ord">
          <ac:chgData name="Cristian Chilipirea" userId="34ab170da5908fc4" providerId="LiveId" clId="{7ED8E5B2-C74A-4867-ABC1-EED925A424AA}" dt="2021-04-14T20:23:30.192" v="74" actId="478"/>
          <ac:spMkLst>
            <pc:docMk/>
            <pc:sldMk cId="3711501159" sldId="265"/>
            <ac:spMk id="2" creationId="{DBBC319E-0EB5-4E3C-BAD6-1CA7D41956B4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711501159" sldId="265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711501159" sldId="265"/>
            <ac:spMk id="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1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1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70" creationId="{00000000-0000-0000-0000-000000000000}"/>
          </ac:spMkLst>
        </pc:spChg>
        <pc:cxnChg chg="del mod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3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38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49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60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71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40:30.002" v="592" actId="478"/>
        <pc:sldMkLst>
          <pc:docMk/>
          <pc:sldMk cId="4060141615" sldId="266"/>
        </pc:sldMkLst>
        <pc:spChg chg="del mod">
          <ac:chgData name="Cristian Chilipirea" userId="34ab170da5908fc4" providerId="LiveId" clId="{7ED8E5B2-C74A-4867-ABC1-EED925A424AA}" dt="2021-04-14T20:40:30.002" v="592" actId="478"/>
          <ac:spMkLst>
            <pc:docMk/>
            <pc:sldMk cId="4060141615" sldId="266"/>
            <ac:spMk id="2" creationId="{00000000-0000-0000-0000-000000000000}"/>
          </ac:spMkLst>
        </pc:spChg>
        <pc:spChg chg="add del mod ord">
          <ac:chgData name="Cristian Chilipirea" userId="34ab170da5908fc4" providerId="LiveId" clId="{7ED8E5B2-C74A-4867-ABC1-EED925A424AA}" dt="2021-04-14T20:23:31.804" v="75" actId="478"/>
          <ac:spMkLst>
            <pc:docMk/>
            <pc:sldMk cId="4060141615" sldId="266"/>
            <ac:spMk id="4" creationId="{F0329E9E-507A-4F00-AFEA-A68B36027568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4060141615" sldId="266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37:48.560" v="254" actId="1076"/>
          <ac:spMkLst>
            <pc:docMk/>
            <pc:sldMk cId="4060141615" sldId="26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8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81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3" creationId="{00000000-0000-0000-0000-000000000000}"/>
          </ac:cxnSpMkLst>
        </pc:cxnChg>
        <pc:cxnChg chg="del mod">
          <ac:chgData name="Cristian Chilipirea" userId="34ab170da5908fc4" providerId="LiveId" clId="{7ED8E5B2-C74A-4867-ABC1-EED925A424AA}" dt="2021-04-14T20:40:30.002" v="592" actId="478"/>
          <ac:cxnSpMkLst>
            <pc:docMk/>
            <pc:sldMk cId="4060141615" sldId="266"/>
            <ac:cxnSpMk id="6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82" creationId="{00000000-0000-0000-0000-000000000000}"/>
          </ac:cxnSpMkLst>
        </pc:cxnChg>
        <pc:cxnChg chg="del mod">
          <ac:chgData name="Cristian Chilipirea" userId="34ab170da5908fc4" providerId="LiveId" clId="{7ED8E5B2-C74A-4867-ABC1-EED925A424AA}" dt="2021-04-14T20:40:30.002" v="592" actId="478"/>
          <ac:cxnSpMkLst>
            <pc:docMk/>
            <pc:sldMk cId="4060141615" sldId="266"/>
            <ac:cxnSpMk id="8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37:59.957" v="258" actId="692"/>
        <pc:sldMkLst>
          <pc:docMk/>
          <pc:sldMk cId="1107452404" sldId="268"/>
        </pc:sldMkLst>
        <pc:spChg chg="add del mod ord">
          <ac:chgData name="Cristian Chilipirea" userId="34ab170da5908fc4" providerId="LiveId" clId="{7ED8E5B2-C74A-4867-ABC1-EED925A424AA}" dt="2021-04-14T20:23:33.852" v="76" actId="478"/>
          <ac:spMkLst>
            <pc:docMk/>
            <pc:sldMk cId="1107452404" sldId="268"/>
            <ac:spMk id="2" creationId="{685857A5-D1AA-4A6C-969A-5D88871D5CE7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1107452404" sldId="268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1107452404" sldId="268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8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81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82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38:06.935" v="260" actId="692"/>
        <pc:sldMkLst>
          <pc:docMk/>
          <pc:sldMk cId="3681136299" sldId="269"/>
        </pc:sldMkLst>
        <pc:spChg chg="add del mod ord">
          <ac:chgData name="Cristian Chilipirea" userId="34ab170da5908fc4" providerId="LiveId" clId="{7ED8E5B2-C74A-4867-ABC1-EED925A424AA}" dt="2021-04-14T20:23:35.959" v="77" actId="478"/>
          <ac:spMkLst>
            <pc:docMk/>
            <pc:sldMk cId="3681136299" sldId="269"/>
            <ac:spMk id="2" creationId="{8A6CFEC8-46C9-4D91-8611-F93E26E14509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681136299" sldId="269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681136299" sldId="26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9" creationId="{00000000-0000-0000-0000-00000000000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0" creationId="{5650C0FB-B347-4176-9CE0-D869148414F8}"/>
          </ac:spMkLst>
        </pc:spChg>
        <pc:spChg chg="del mod">
          <ac:chgData name="Cristian Chilipirea" userId="34ab170da5908fc4" providerId="LiveId" clId="{7ED8E5B2-C74A-4867-ABC1-EED925A424AA}" dt="2021-04-14T20:26:12.964" v="84" actId="478"/>
          <ac:spMkLst>
            <pc:docMk/>
            <pc:sldMk cId="3681136299" sldId="269"/>
            <ac:spMk id="61" creationId="{00000000-0000-0000-0000-00000000000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3" creationId="{A4EF1FC5-5525-436C-B064-8304229C18E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4" creationId="{A3D76C88-0F7D-40DB-910A-6DDB64F84589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5" creationId="{89F70041-BF06-4892-88C1-BB92146C52E8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6" creationId="{92C74599-A2E1-4108-9C1A-0D8377934529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7" creationId="{8AD57CAF-42DB-40A0-A565-CEBDF582DAA3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8" creationId="{50327F47-27A2-40F7-B136-5EF4E0CC92E6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9" creationId="{01593433-378B-4A13-8941-3807EE35880E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70" creationId="{166AD324-00CA-4761-8B02-A6E8B186B347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62" creationId="{00000000-0000-0000-0000-000000000000}"/>
          </ac:cxnSpMkLst>
        </pc:cxnChg>
        <pc:cxnChg chg="add 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82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1:54:39.360" v="1961" actId="692"/>
        <pc:sldMkLst>
          <pc:docMk/>
          <pc:sldMk cId="2115323488" sldId="281"/>
        </pc:sldMkLst>
        <pc:spChg chg="add del mod ord">
          <ac:chgData name="Cristian Chilipirea" userId="34ab170da5908fc4" providerId="LiveId" clId="{7ED8E5B2-C74A-4867-ABC1-EED925A424AA}" dt="2021-04-14T21:52:08.550" v="1953" actId="478"/>
          <ac:spMkLst>
            <pc:docMk/>
            <pc:sldMk cId="2115323488" sldId="281"/>
            <ac:spMk id="2" creationId="{90FA4D1B-B42A-4C8B-AD61-8E37A5B17E1B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2115323488" sldId="281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2115323488" sldId="28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4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59.749" v="2052" actId="692"/>
        <pc:sldMkLst>
          <pc:docMk/>
          <pc:sldMk cId="3073545905" sldId="282"/>
        </pc:sldMkLst>
        <pc:spChg chg="add del mod ord">
          <ac:chgData name="Cristian Chilipirea" userId="34ab170da5908fc4" providerId="LiveId" clId="{7ED8E5B2-C74A-4867-ABC1-EED925A424AA}" dt="2021-04-14T21:20:50.982" v="1915" actId="478"/>
          <ac:spMkLst>
            <pc:docMk/>
            <pc:sldMk cId="3073545905" sldId="282"/>
            <ac:spMk id="2" creationId="{DE3B616F-76DD-42AB-97C7-E9E5C7CC38B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73545905" sldId="282"/>
            <ac:spMk id="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73545905" sldId="282"/>
            <ac:spMk id="6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09.728" v="2056" actId="692"/>
        <pc:sldMkLst>
          <pc:docMk/>
          <pc:sldMk cId="2228659616" sldId="283"/>
        </pc:sldMkLst>
        <pc:spChg chg="add del mod ord">
          <ac:chgData name="Cristian Chilipirea" userId="34ab170da5908fc4" providerId="LiveId" clId="{7ED8E5B2-C74A-4867-ABC1-EED925A424AA}" dt="2021-04-14T21:20:56.021" v="1917" actId="478"/>
          <ac:spMkLst>
            <pc:docMk/>
            <pc:sldMk cId="2228659616" sldId="283"/>
            <ac:spMk id="2" creationId="{13423A7F-919B-4D22-A66C-069FFB214394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228659616" sldId="283"/>
            <ac:spMk id="7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99" v="1897" actId="27636"/>
          <ac:spMkLst>
            <pc:docMk/>
            <pc:sldMk cId="2228659616" sldId="283"/>
            <ac:spMk id="79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04.700" v="2054" actId="692"/>
        <pc:sldMkLst>
          <pc:docMk/>
          <pc:sldMk cId="2720571254" sldId="284"/>
        </pc:sldMkLst>
        <pc:spChg chg="add del mod ord">
          <ac:chgData name="Cristian Chilipirea" userId="34ab170da5908fc4" providerId="LiveId" clId="{7ED8E5B2-C74A-4867-ABC1-EED925A424AA}" dt="2021-04-14T21:20:53.234" v="1916" actId="478"/>
          <ac:spMkLst>
            <pc:docMk/>
            <pc:sldMk cId="2720571254" sldId="284"/>
            <ac:spMk id="2" creationId="{7653BFD6-960A-4B9E-BEC8-EBDEBF66F966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0571254" sldId="284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1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0571254" sldId="28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14.116" v="2058" actId="692"/>
        <pc:sldMkLst>
          <pc:docMk/>
          <pc:sldMk cId="1679935541" sldId="285"/>
        </pc:sldMkLst>
        <pc:spChg chg="add del mod ord">
          <ac:chgData name="Cristian Chilipirea" userId="34ab170da5908fc4" providerId="LiveId" clId="{7ED8E5B2-C74A-4867-ABC1-EED925A424AA}" dt="2021-04-14T21:20:58.149" v="1918" actId="478"/>
          <ac:spMkLst>
            <pc:docMk/>
            <pc:sldMk cId="1679935541" sldId="285"/>
            <ac:spMk id="2" creationId="{1A247B66-F4FA-4811-BB54-FA13B978983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679935541" sldId="285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0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679935541" sldId="28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21.891" v="2066" actId="692"/>
        <pc:sldMkLst>
          <pc:docMk/>
          <pc:sldMk cId="2768852157" sldId="286"/>
        </pc:sldMkLst>
        <pc:spChg chg="add del mod ord">
          <ac:chgData name="Cristian Chilipirea" userId="34ab170da5908fc4" providerId="LiveId" clId="{7ED8E5B2-C74A-4867-ABC1-EED925A424AA}" dt="2021-04-14T21:21:01.129" v="1919" actId="478"/>
          <ac:spMkLst>
            <pc:docMk/>
            <pc:sldMk cId="2768852157" sldId="286"/>
            <ac:spMk id="2" creationId="{94E32BA1-FF62-47CE-9F0B-57582D8A29F8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68852157" sldId="286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68852157" sldId="28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26.726" v="2068" actId="692"/>
        <pc:sldMkLst>
          <pc:docMk/>
          <pc:sldMk cId="4248579658" sldId="287"/>
        </pc:sldMkLst>
        <pc:spChg chg="add del mod ord">
          <ac:chgData name="Cristian Chilipirea" userId="34ab170da5908fc4" providerId="LiveId" clId="{7ED8E5B2-C74A-4867-ABC1-EED925A424AA}" dt="2021-04-14T21:21:03.577" v="1920" actId="478"/>
          <ac:spMkLst>
            <pc:docMk/>
            <pc:sldMk cId="4248579658" sldId="287"/>
            <ac:spMk id="2" creationId="{69EC9475-57F6-49B6-88E9-77ECB2DD0A65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248579658" sldId="287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248579658" sldId="287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7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60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34.674" v="2076" actId="692"/>
        <pc:sldMkLst>
          <pc:docMk/>
          <pc:sldMk cId="508963015" sldId="288"/>
        </pc:sldMkLst>
        <pc:spChg chg="add del mod ord">
          <ac:chgData name="Cristian Chilipirea" userId="34ab170da5908fc4" providerId="LiveId" clId="{7ED8E5B2-C74A-4867-ABC1-EED925A424AA}" dt="2021-04-14T21:21:06.241" v="1921" actId="478"/>
          <ac:spMkLst>
            <pc:docMk/>
            <pc:sldMk cId="508963015" sldId="288"/>
            <ac:spMk id="2" creationId="{92B8367C-B8B3-431F-BAFD-7E802EA70F8A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508963015" sldId="288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508963015" sldId="288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42.090" v="2084" actId="692"/>
        <pc:sldMkLst>
          <pc:docMk/>
          <pc:sldMk cId="119815506" sldId="289"/>
        </pc:sldMkLst>
        <pc:spChg chg="add del mod ord">
          <ac:chgData name="Cristian Chilipirea" userId="34ab170da5908fc4" providerId="LiveId" clId="{7ED8E5B2-C74A-4867-ABC1-EED925A424AA}" dt="2021-04-14T21:21:08.521" v="1922" actId="478"/>
          <ac:spMkLst>
            <pc:docMk/>
            <pc:sldMk cId="119815506" sldId="289"/>
            <ac:spMk id="2" creationId="{EDCB1DBB-0B8C-4AD9-98F5-F86671266BA2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19815506" sldId="289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42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19815506" sldId="289"/>
            <ac:spMk id="4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29.402" v="2027" actId="692"/>
        <pc:sldMkLst>
          <pc:docMk/>
          <pc:sldMk cId="2767160606" sldId="30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767160606" sldId="300"/>
            <ac:spMk id="3" creationId="{3962A722-E38C-4FFE-A094-1C41FE4590FA}"/>
          </ac:spMkLst>
        </pc:spChg>
        <pc:spChg chg="add del mod ord">
          <ac:chgData name="Cristian Chilipirea" userId="34ab170da5908fc4" providerId="LiveId" clId="{7ED8E5B2-C74A-4867-ABC1-EED925A424AA}" dt="2021-04-14T21:16:13.354" v="1852" actId="478"/>
          <ac:spMkLst>
            <pc:docMk/>
            <pc:sldMk cId="2767160606" sldId="300"/>
            <ac:spMk id="5" creationId="{884CF1AC-B957-4834-80B8-F71FD78F8434}"/>
          </ac:spMkLst>
        </pc:spChg>
        <pc:spChg chg="mod ord">
          <ac:chgData name="Cristian Chilipirea" userId="34ab170da5908fc4" providerId="LiveId" clId="{7ED8E5B2-C74A-4867-ABC1-EED925A424AA}" dt="2021-04-14T21:17:14.512" v="1874"/>
          <ac:spMkLst>
            <pc:docMk/>
            <pc:sldMk cId="2767160606" sldId="30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4:08.249" v="2126" actId="14100"/>
        <pc:sldMkLst>
          <pc:docMk/>
          <pc:sldMk cId="1036932401" sldId="302"/>
        </pc:sldMkLst>
        <pc:spChg chg="mod">
          <ac:chgData name="Cristian Chilipirea" userId="34ab170da5908fc4" providerId="LiveId" clId="{7ED8E5B2-C74A-4867-ABC1-EED925A424AA}" dt="2021-04-14T22:14:08.249" v="2126" actId="14100"/>
          <ac:spMkLst>
            <pc:docMk/>
            <pc:sldMk cId="1036932401" sldId="302"/>
            <ac:spMk id="2" creationId="{00000000-0000-0000-0000-000000000000}"/>
          </ac:spMkLst>
        </pc:spChg>
        <pc:spChg chg="add del mod ord">
          <ac:chgData name="Cristian Chilipirea" userId="34ab170da5908fc4" providerId="LiveId" clId="{7ED8E5B2-C74A-4867-ABC1-EED925A424AA}" dt="2021-04-14T21:52:13.198" v="1955" actId="478"/>
          <ac:spMkLst>
            <pc:docMk/>
            <pc:sldMk cId="1036932401" sldId="302"/>
            <ac:spMk id="3" creationId="{82D92F83-F5D9-42D4-957C-C6C9CE154E83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1036932401" sldId="302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1036932401" sldId="30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09.926" v="2128" actId="14100"/>
        <pc:sldMkLst>
          <pc:docMk/>
          <pc:sldMk cId="3420312929" sldId="303"/>
        </pc:sldMkLst>
        <pc:spChg chg="add del mod ord">
          <ac:chgData name="Cristian Chilipirea" userId="34ab170da5908fc4" providerId="LiveId" clId="{7ED8E5B2-C74A-4867-ABC1-EED925A424AA}" dt="2021-04-14T21:52:16.078" v="1956" actId="478"/>
          <ac:spMkLst>
            <pc:docMk/>
            <pc:sldMk cId="3420312929" sldId="303"/>
            <ac:spMk id="2" creationId="{AA808FBC-7528-4A46-92BC-2F570E1B6C31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420312929" sldId="303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420312929" sldId="30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09.926" v="2128" actId="14100"/>
          <ac:spMkLst>
            <pc:docMk/>
            <pc:sldMk cId="3420312929" sldId="303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25.583" v="2139" actId="20577"/>
        <pc:sldMkLst>
          <pc:docMk/>
          <pc:sldMk cId="429693173" sldId="304"/>
        </pc:sldMkLst>
        <pc:spChg chg="add del mod ord">
          <ac:chgData name="Cristian Chilipirea" userId="34ab170da5908fc4" providerId="LiveId" clId="{7ED8E5B2-C74A-4867-ABC1-EED925A424AA}" dt="2021-04-14T21:52:18.910" v="1957" actId="478"/>
          <ac:spMkLst>
            <pc:docMk/>
            <pc:sldMk cId="429693173" sldId="304"/>
            <ac:spMk id="2" creationId="{C6952050-4A7E-4440-A0B8-9FB06DD967E1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429693173" sldId="304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429693173" sldId="30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25.583" v="2139" actId="20577"/>
          <ac:spMkLst>
            <pc:docMk/>
            <pc:sldMk cId="429693173" sldId="30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29.382" v="2140"/>
        <pc:sldMkLst>
          <pc:docMk/>
          <pc:sldMk cId="577929351" sldId="305"/>
        </pc:sldMkLst>
        <pc:spChg chg="add del mod ord">
          <ac:chgData name="Cristian Chilipirea" userId="34ab170da5908fc4" providerId="LiveId" clId="{7ED8E5B2-C74A-4867-ABC1-EED925A424AA}" dt="2021-04-14T21:52:21.498" v="1958" actId="478"/>
          <ac:spMkLst>
            <pc:docMk/>
            <pc:sldMk cId="577929351" sldId="305"/>
            <ac:spMk id="2" creationId="{6DA1E4E6-CE09-415F-A3D7-2A2A15594BF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577929351" sldId="305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577929351" sldId="30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29.382" v="2140"/>
          <ac:spMkLst>
            <pc:docMk/>
            <pc:sldMk cId="577929351" sldId="30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42.380" v="2147" actId="20577"/>
        <pc:sldMkLst>
          <pc:docMk/>
          <pc:sldMk cId="3893423084" sldId="306"/>
        </pc:sldMkLst>
        <pc:spChg chg="add del mod ord">
          <ac:chgData name="Cristian Chilipirea" userId="34ab170da5908fc4" providerId="LiveId" clId="{7ED8E5B2-C74A-4867-ABC1-EED925A424AA}" dt="2021-04-14T21:52:24.818" v="1959" actId="478"/>
          <ac:spMkLst>
            <pc:docMk/>
            <pc:sldMk cId="3893423084" sldId="306"/>
            <ac:spMk id="2" creationId="{E214A3A4-E6A6-4AC7-8CF6-DA22B2A6EDC2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893423084" sldId="306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893423084" sldId="30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42.380" v="2147" actId="20577"/>
          <ac:spMkLst>
            <pc:docMk/>
            <pc:sldMk cId="3893423084" sldId="30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48.848" v="2148"/>
        <pc:sldMkLst>
          <pc:docMk/>
          <pc:sldMk cId="712935340" sldId="307"/>
        </pc:sldMkLst>
        <pc:spChg chg="add del mod ord">
          <ac:chgData name="Cristian Chilipirea" userId="34ab170da5908fc4" providerId="LiveId" clId="{7ED8E5B2-C74A-4867-ABC1-EED925A424AA}" dt="2021-04-14T21:52:27.453" v="1960" actId="478"/>
          <ac:spMkLst>
            <pc:docMk/>
            <pc:sldMk cId="712935340" sldId="307"/>
            <ac:spMk id="2" creationId="{9DFB2BC6-3E1B-49A6-9921-87269F398EBF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712935340" sldId="307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712935340" sldId="30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48.848" v="2148"/>
          <ac:spMkLst>
            <pc:docMk/>
            <pc:sldMk cId="712935340" sldId="307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42.729" v="2029" actId="692"/>
        <pc:sldMkLst>
          <pc:docMk/>
          <pc:sldMk cId="4105144035" sldId="487"/>
        </pc:sldMkLst>
        <pc:spChg chg="add del mod ord">
          <ac:chgData name="Cristian Chilipirea" userId="34ab170da5908fc4" providerId="LiveId" clId="{7ED8E5B2-C74A-4867-ABC1-EED925A424AA}" dt="2021-04-14T21:20:05.205" v="1898" actId="478"/>
          <ac:spMkLst>
            <pc:docMk/>
            <pc:sldMk cId="4105144035" sldId="487"/>
            <ac:spMk id="2" creationId="{718107DD-3463-4250-B5DB-008D08F8B748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105144035" sldId="487"/>
            <ac:spMk id="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105144035" sldId="48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7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51.638" v="2031" actId="692"/>
        <pc:sldMkLst>
          <pc:docMk/>
          <pc:sldMk cId="3965072786" sldId="488"/>
        </pc:sldMkLst>
        <pc:spChg chg="add del mod ord">
          <ac:chgData name="Cristian Chilipirea" userId="34ab170da5908fc4" providerId="LiveId" clId="{7ED8E5B2-C74A-4867-ABC1-EED925A424AA}" dt="2021-04-14T21:20:07.670" v="1899" actId="478"/>
          <ac:spMkLst>
            <pc:docMk/>
            <pc:sldMk cId="3965072786" sldId="488"/>
            <ac:spMk id="2" creationId="{FFC1D4F9-E9D2-4D84-A20D-9BC60432B64A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965072786" sldId="488"/>
            <ac:spMk id="4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965072786" sldId="488"/>
            <ac:spMk id="52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58.639" v="2032" actId="692"/>
        <pc:sldMkLst>
          <pc:docMk/>
          <pc:sldMk cId="2724381442" sldId="489"/>
        </pc:sldMkLst>
        <pc:spChg chg="add del mod ord">
          <ac:chgData name="Cristian Chilipirea" userId="34ab170da5908fc4" providerId="LiveId" clId="{7ED8E5B2-C74A-4867-ABC1-EED925A424AA}" dt="2021-04-14T21:20:10.389" v="1900" actId="478"/>
          <ac:spMkLst>
            <pc:docMk/>
            <pc:sldMk cId="2724381442" sldId="489"/>
            <ac:spMk id="2" creationId="{F4908AC5-DEE5-48C8-84EC-D9259CF7539A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4381442" sldId="489"/>
            <ac:spMk id="1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4381442" sldId="489"/>
            <ac:spMk id="2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06.045" v="2033" actId="692"/>
        <pc:sldMkLst>
          <pc:docMk/>
          <pc:sldMk cId="279056682" sldId="490"/>
        </pc:sldMkLst>
        <pc:spChg chg="add del mod ord">
          <ac:chgData name="Cristian Chilipirea" userId="34ab170da5908fc4" providerId="LiveId" clId="{7ED8E5B2-C74A-4867-ABC1-EED925A424AA}" dt="2021-04-14T21:20:12.597" v="1901" actId="478"/>
          <ac:spMkLst>
            <pc:docMk/>
            <pc:sldMk cId="279056682" sldId="490"/>
            <ac:spMk id="2" creationId="{C43CA24C-52CA-4A20-A609-823F0C06099C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9056682" sldId="490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9056682" sldId="490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11.375" v="2034" actId="692"/>
        <pc:sldMkLst>
          <pc:docMk/>
          <pc:sldMk cId="3238930017" sldId="491"/>
        </pc:sldMkLst>
        <pc:spChg chg="add del mod ord">
          <ac:chgData name="Cristian Chilipirea" userId="34ab170da5908fc4" providerId="LiveId" clId="{7ED8E5B2-C74A-4867-ABC1-EED925A424AA}" dt="2021-04-14T21:20:15.853" v="1902" actId="478"/>
          <ac:spMkLst>
            <pc:docMk/>
            <pc:sldMk cId="3238930017" sldId="491"/>
            <ac:spMk id="2" creationId="{28278CB5-59DE-4D73-BEEE-AD023DCB5B52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38930017" sldId="491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38930017" sldId="491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18.097" v="2035" actId="692"/>
        <pc:sldMkLst>
          <pc:docMk/>
          <pc:sldMk cId="3761282923" sldId="492"/>
        </pc:sldMkLst>
        <pc:spChg chg="add del mod ord">
          <ac:chgData name="Cristian Chilipirea" userId="34ab170da5908fc4" providerId="LiveId" clId="{7ED8E5B2-C74A-4867-ABC1-EED925A424AA}" dt="2021-04-14T21:20:17.945" v="1903" actId="478"/>
          <ac:spMkLst>
            <pc:docMk/>
            <pc:sldMk cId="3761282923" sldId="492"/>
            <ac:spMk id="2" creationId="{61B48AEF-66AF-43B1-AF91-C3F50AA0BC9E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761282923" sldId="492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761282923" sldId="492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24.177" v="2036" actId="692"/>
        <pc:sldMkLst>
          <pc:docMk/>
          <pc:sldMk cId="1453850005" sldId="493"/>
        </pc:sldMkLst>
        <pc:spChg chg="add del mod ord">
          <ac:chgData name="Cristian Chilipirea" userId="34ab170da5908fc4" providerId="LiveId" clId="{7ED8E5B2-C74A-4867-ABC1-EED925A424AA}" dt="2021-04-14T21:20:20.265" v="1904" actId="478"/>
          <ac:spMkLst>
            <pc:docMk/>
            <pc:sldMk cId="1453850005" sldId="493"/>
            <ac:spMk id="2" creationId="{1097C013-6651-4B99-8CF9-74637E87F9AD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453850005" sldId="493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453850005" sldId="493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32.161" v="2037" actId="692"/>
        <pc:sldMkLst>
          <pc:docMk/>
          <pc:sldMk cId="3095167356" sldId="494"/>
        </pc:sldMkLst>
        <pc:spChg chg="add del mod ord">
          <ac:chgData name="Cristian Chilipirea" userId="34ab170da5908fc4" providerId="LiveId" clId="{7ED8E5B2-C74A-4867-ABC1-EED925A424AA}" dt="2021-04-14T21:20:23.817" v="1905" actId="478"/>
          <ac:spMkLst>
            <pc:docMk/>
            <pc:sldMk cId="3095167356" sldId="494"/>
            <ac:spMk id="2" creationId="{C005B3FF-E27F-4DAF-8DF1-F5B49CC5E979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95167356" sldId="494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95167356" sldId="494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40.273" v="2038" actId="692"/>
        <pc:sldMkLst>
          <pc:docMk/>
          <pc:sldMk cId="3226104679" sldId="495"/>
        </pc:sldMkLst>
        <pc:spChg chg="add del mod ord">
          <ac:chgData name="Cristian Chilipirea" userId="34ab170da5908fc4" providerId="LiveId" clId="{7ED8E5B2-C74A-4867-ABC1-EED925A424AA}" dt="2021-04-14T21:20:25.809" v="1906" actId="478"/>
          <ac:spMkLst>
            <pc:docMk/>
            <pc:sldMk cId="3226104679" sldId="495"/>
            <ac:spMk id="2" creationId="{8A48AF8F-AA2F-48AB-8667-EC0A2C986B0D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26104679" sldId="495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26104679" sldId="495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46.101" v="2039" actId="692"/>
        <pc:sldMkLst>
          <pc:docMk/>
          <pc:sldMk cId="4048259996" sldId="496"/>
        </pc:sldMkLst>
        <pc:spChg chg="add del mod ord">
          <ac:chgData name="Cristian Chilipirea" userId="34ab170da5908fc4" providerId="LiveId" clId="{7ED8E5B2-C74A-4867-ABC1-EED925A424AA}" dt="2021-04-14T21:20:27.753" v="1907" actId="478"/>
          <ac:spMkLst>
            <pc:docMk/>
            <pc:sldMk cId="4048259996" sldId="496"/>
            <ac:spMk id="2" creationId="{C84009EE-5166-4942-8756-5F4CBEFF496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048259996" sldId="496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048259996" sldId="496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53.894" v="2040" actId="692"/>
        <pc:sldMkLst>
          <pc:docMk/>
          <pc:sldMk cId="1505123908" sldId="497"/>
        </pc:sldMkLst>
        <pc:spChg chg="add del mod ord">
          <ac:chgData name="Cristian Chilipirea" userId="34ab170da5908fc4" providerId="LiveId" clId="{7ED8E5B2-C74A-4867-ABC1-EED925A424AA}" dt="2021-04-14T21:20:30.985" v="1908" actId="478"/>
          <ac:spMkLst>
            <pc:docMk/>
            <pc:sldMk cId="1505123908" sldId="497"/>
            <ac:spMk id="2" creationId="{C79C9B62-A095-4784-BFE4-279172A66456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505123908" sldId="497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505123908" sldId="497"/>
            <ac:spMk id="20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00.125" v="2041" actId="692"/>
        <pc:sldMkLst>
          <pc:docMk/>
          <pc:sldMk cId="3454300976" sldId="498"/>
        </pc:sldMkLst>
        <pc:spChg chg="add del mod ord">
          <ac:chgData name="Cristian Chilipirea" userId="34ab170da5908fc4" providerId="LiveId" clId="{7ED8E5B2-C74A-4867-ABC1-EED925A424AA}" dt="2021-04-14T21:20:33.698" v="1909" actId="478"/>
          <ac:spMkLst>
            <pc:docMk/>
            <pc:sldMk cId="3454300976" sldId="498"/>
            <ac:spMk id="2" creationId="{62ED00B2-3713-42AE-8218-3263C4D8C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454300976" sldId="498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454300976" sldId="498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06.741" v="2042" actId="692"/>
        <pc:sldMkLst>
          <pc:docMk/>
          <pc:sldMk cId="3332430627" sldId="499"/>
        </pc:sldMkLst>
        <pc:spChg chg="add del mod ord">
          <ac:chgData name="Cristian Chilipirea" userId="34ab170da5908fc4" providerId="LiveId" clId="{7ED8E5B2-C74A-4867-ABC1-EED925A424AA}" dt="2021-04-14T21:20:36.797" v="1910" actId="478"/>
          <ac:spMkLst>
            <pc:docMk/>
            <pc:sldMk cId="3332430627" sldId="499"/>
            <ac:spMk id="2" creationId="{03C32894-083E-41E4-B095-C0CAFDA42B04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332430627" sldId="499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332430627" sldId="499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1:20:41.597" v="1912" actId="478"/>
        <pc:sldMkLst>
          <pc:docMk/>
          <pc:sldMk cId="3517935319" sldId="500"/>
        </pc:sldMkLst>
        <pc:spChg chg="add del mod ord">
          <ac:chgData name="Cristian Chilipirea" userId="34ab170da5908fc4" providerId="LiveId" clId="{7ED8E5B2-C74A-4867-ABC1-EED925A424AA}" dt="2021-04-14T21:20:41.597" v="1912" actId="478"/>
          <ac:spMkLst>
            <pc:docMk/>
            <pc:sldMk cId="3517935319" sldId="500"/>
            <ac:spMk id="2" creationId="{4F395B71-6399-4572-8908-4347A2A03D7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517935319" sldId="500"/>
            <ac:spMk id="5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517935319" sldId="500"/>
            <ac:spMk id="5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16.119" v="2000" actId="692"/>
        <pc:sldMkLst>
          <pc:docMk/>
          <pc:sldMk cId="1474753672" sldId="539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474753672" sldId="539"/>
            <ac:spMk id="3" creationId="{227E6414-AF62-484E-9E37-7702A40026AA}"/>
          </ac:spMkLst>
        </pc:spChg>
        <pc:spChg chg="add del mod ord">
          <ac:chgData name="Cristian Chilipirea" userId="34ab170da5908fc4" providerId="LiveId" clId="{7ED8E5B2-C74A-4867-ABC1-EED925A424AA}" dt="2021-04-14T21:15:26.706" v="1835" actId="478"/>
          <ac:spMkLst>
            <pc:docMk/>
            <pc:sldMk cId="1474753672" sldId="539"/>
            <ac:spMk id="4" creationId="{1BBCB139-9EC2-461D-8C4A-1300CE66E7E2}"/>
          </ac:spMkLst>
        </pc:spChg>
        <pc:spChg chg="mod ord">
          <ac:chgData name="Cristian Chilipirea" userId="34ab170da5908fc4" providerId="LiveId" clId="{7ED8E5B2-C74A-4867-ABC1-EED925A424AA}" dt="2021-04-14T21:16:23.600" v="1855"/>
          <ac:spMkLst>
            <pc:docMk/>
            <pc:sldMk cId="1474753672" sldId="53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23.119" v="2001" actId="692"/>
        <pc:sldMkLst>
          <pc:docMk/>
          <pc:sldMk cId="2382776210" sldId="54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382776210" sldId="540"/>
            <ac:spMk id="5" creationId="{5BA8B980-22FD-450D-8DC9-413F79FEC147}"/>
          </ac:spMkLst>
        </pc:spChg>
        <pc:spChg chg="add del mod ord">
          <ac:chgData name="Cristian Chilipirea" userId="34ab170da5908fc4" providerId="LiveId" clId="{7ED8E5B2-C74A-4867-ABC1-EED925A424AA}" dt="2021-04-14T21:15:29.150" v="1836" actId="478"/>
          <ac:spMkLst>
            <pc:docMk/>
            <pc:sldMk cId="2382776210" sldId="540"/>
            <ac:spMk id="6" creationId="{B49BFC27-62D0-4938-8B8C-7C4A373CFF2A}"/>
          </ac:spMkLst>
        </pc:spChg>
        <pc:spChg chg="mod ord">
          <ac:chgData name="Cristian Chilipirea" userId="34ab170da5908fc4" providerId="LiveId" clId="{7ED8E5B2-C74A-4867-ABC1-EED925A424AA}" dt="2021-04-14T21:16:25.623" v="1856"/>
          <ac:spMkLst>
            <pc:docMk/>
            <pc:sldMk cId="2382776210" sldId="54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28.790" v="2002" actId="692"/>
        <pc:sldMkLst>
          <pc:docMk/>
          <pc:sldMk cId="3055059397" sldId="541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055059397" sldId="541"/>
            <ac:spMk id="2" creationId="{4BE89EFB-D9D6-4BDE-9C78-2C95E4A838D9}"/>
          </ac:spMkLst>
        </pc:spChg>
        <pc:spChg chg="add del mod ord">
          <ac:chgData name="Cristian Chilipirea" userId="34ab170da5908fc4" providerId="LiveId" clId="{7ED8E5B2-C74A-4867-ABC1-EED925A424AA}" dt="2021-04-14T21:15:32.698" v="1837" actId="478"/>
          <ac:spMkLst>
            <pc:docMk/>
            <pc:sldMk cId="3055059397" sldId="541"/>
            <ac:spMk id="5" creationId="{5B36C781-5313-4B6C-8D6C-6A1A0B7D763A}"/>
          </ac:spMkLst>
        </pc:spChg>
        <pc:spChg chg="mod ord">
          <ac:chgData name="Cristian Chilipirea" userId="34ab170da5908fc4" providerId="LiveId" clId="{7ED8E5B2-C74A-4867-ABC1-EED925A424AA}" dt="2021-04-14T21:16:27.689" v="1857"/>
          <ac:spMkLst>
            <pc:docMk/>
            <pc:sldMk cId="3055059397" sldId="54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34.920" v="2003" actId="692"/>
        <pc:sldMkLst>
          <pc:docMk/>
          <pc:sldMk cId="3772970979" sldId="542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772970979" sldId="542"/>
            <ac:spMk id="2" creationId="{EE03A818-B42C-47A3-ABFD-E504B82C32C0}"/>
          </ac:spMkLst>
        </pc:spChg>
        <pc:spChg chg="add del mod ord">
          <ac:chgData name="Cristian Chilipirea" userId="34ab170da5908fc4" providerId="LiveId" clId="{7ED8E5B2-C74A-4867-ABC1-EED925A424AA}" dt="2021-04-14T21:15:35.609" v="1838" actId="478"/>
          <ac:spMkLst>
            <pc:docMk/>
            <pc:sldMk cId="3772970979" sldId="542"/>
            <ac:spMk id="5" creationId="{8817C170-1611-48E7-82DF-46E9DFB24303}"/>
          </ac:spMkLst>
        </pc:spChg>
        <pc:spChg chg="mod ord">
          <ac:chgData name="Cristian Chilipirea" userId="34ab170da5908fc4" providerId="LiveId" clId="{7ED8E5B2-C74A-4867-ABC1-EED925A424AA}" dt="2021-04-14T21:16:29.872" v="1858"/>
          <ac:spMkLst>
            <pc:docMk/>
            <pc:sldMk cId="3772970979" sldId="54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41.438" v="2005" actId="692"/>
        <pc:sldMkLst>
          <pc:docMk/>
          <pc:sldMk cId="126525187" sldId="543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26525187" sldId="543"/>
            <ac:spMk id="2" creationId="{66D3DC40-C3A1-4508-BB7D-8F4EB8B1A087}"/>
          </ac:spMkLst>
        </pc:spChg>
        <pc:spChg chg="add del mod ord">
          <ac:chgData name="Cristian Chilipirea" userId="34ab170da5908fc4" providerId="LiveId" clId="{7ED8E5B2-C74A-4867-ABC1-EED925A424AA}" dt="2021-04-14T21:15:38.181" v="1839" actId="478"/>
          <ac:spMkLst>
            <pc:docMk/>
            <pc:sldMk cId="126525187" sldId="543"/>
            <ac:spMk id="5" creationId="{A2C976BA-794E-40DD-8C6D-73BF4991C945}"/>
          </ac:spMkLst>
        </pc:spChg>
        <pc:spChg chg="mod ord">
          <ac:chgData name="Cristian Chilipirea" userId="34ab170da5908fc4" providerId="LiveId" clId="{7ED8E5B2-C74A-4867-ABC1-EED925A424AA}" dt="2021-04-14T21:16:33.673" v="1859"/>
          <ac:spMkLst>
            <pc:docMk/>
            <pc:sldMk cId="126525187" sldId="54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48.786" v="2006" actId="692"/>
        <pc:sldMkLst>
          <pc:docMk/>
          <pc:sldMk cId="2871384233" sldId="544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871384233" sldId="544"/>
            <ac:spMk id="2" creationId="{A5E2108E-6BAD-465C-A335-5A7F0DF3E26F}"/>
          </ac:spMkLst>
        </pc:spChg>
        <pc:spChg chg="add del mod ord">
          <ac:chgData name="Cristian Chilipirea" userId="34ab170da5908fc4" providerId="LiveId" clId="{7ED8E5B2-C74A-4867-ABC1-EED925A424AA}" dt="2021-04-14T21:16:37.906" v="1861" actId="478"/>
          <ac:spMkLst>
            <pc:docMk/>
            <pc:sldMk cId="2871384233" sldId="544"/>
            <ac:spMk id="5" creationId="{A721F879-E0FB-491F-9E51-046735C4506A}"/>
          </ac:spMkLst>
        </pc:spChg>
        <pc:spChg chg="mod ord">
          <ac:chgData name="Cristian Chilipirea" userId="34ab170da5908fc4" providerId="LiveId" clId="{7ED8E5B2-C74A-4867-ABC1-EED925A424AA}" dt="2021-04-14T21:16:36.036" v="1860"/>
          <ac:spMkLst>
            <pc:docMk/>
            <pc:sldMk cId="2871384233" sldId="54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46.602" v="2007" actId="692"/>
        <pc:sldMkLst>
          <pc:docMk/>
          <pc:sldMk cId="3672547213" sldId="545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672547213" sldId="545"/>
            <ac:spMk id="2" creationId="{7655F522-F408-4656-8CCA-E43A882DD589}"/>
          </ac:spMkLst>
        </pc:spChg>
        <pc:spChg chg="add del mod ord">
          <ac:chgData name="Cristian Chilipirea" userId="34ab170da5908fc4" providerId="LiveId" clId="{7ED8E5B2-C74A-4867-ABC1-EED925A424AA}" dt="2021-04-14T21:15:40.838" v="1840" actId="478"/>
          <ac:spMkLst>
            <pc:docMk/>
            <pc:sldMk cId="3672547213" sldId="545"/>
            <ac:spMk id="5" creationId="{0D072C56-7907-4503-A68A-B5EDF98C34F0}"/>
          </ac:spMkLst>
        </pc:spChg>
        <pc:spChg chg="mod ord">
          <ac:chgData name="Cristian Chilipirea" userId="34ab170da5908fc4" providerId="LiveId" clId="{7ED8E5B2-C74A-4867-ABC1-EED925A424AA}" dt="2021-04-14T21:16:39.980" v="1862"/>
          <ac:spMkLst>
            <pc:docMk/>
            <pc:sldMk cId="3672547213" sldId="54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52.317" v="2008" actId="692"/>
        <pc:sldMkLst>
          <pc:docMk/>
          <pc:sldMk cId="768105071" sldId="546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768105071" sldId="546"/>
            <ac:spMk id="2" creationId="{EAE15BDE-A6E3-4F4A-8FA4-1455D819EECC}"/>
          </ac:spMkLst>
        </pc:spChg>
        <pc:spChg chg="add del mod ord">
          <ac:chgData name="Cristian Chilipirea" userId="34ab170da5908fc4" providerId="LiveId" clId="{7ED8E5B2-C74A-4867-ABC1-EED925A424AA}" dt="2021-04-14T21:15:43.598" v="1841" actId="478"/>
          <ac:spMkLst>
            <pc:docMk/>
            <pc:sldMk cId="768105071" sldId="546"/>
            <ac:spMk id="5" creationId="{E7D495A3-CDB2-4792-822A-464EB5B4C2AC}"/>
          </ac:spMkLst>
        </pc:spChg>
        <pc:spChg chg="mod ord">
          <ac:chgData name="Cristian Chilipirea" userId="34ab170da5908fc4" providerId="LiveId" clId="{7ED8E5B2-C74A-4867-ABC1-EED925A424AA}" dt="2021-04-14T21:16:43.332" v="1863"/>
          <ac:spMkLst>
            <pc:docMk/>
            <pc:sldMk cId="768105071" sldId="54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58.109" v="2009" actId="692"/>
        <pc:sldMkLst>
          <pc:docMk/>
          <pc:sldMk cId="3071989838" sldId="547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071989838" sldId="547"/>
            <ac:spMk id="2" creationId="{7121208D-76A0-43D6-A214-EFC26759A4D1}"/>
          </ac:spMkLst>
        </pc:spChg>
        <pc:spChg chg="add del mod ord">
          <ac:chgData name="Cristian Chilipirea" userId="34ab170da5908fc4" providerId="LiveId" clId="{7ED8E5B2-C74A-4867-ABC1-EED925A424AA}" dt="2021-04-14T21:15:45.813" v="1842" actId="478"/>
          <ac:spMkLst>
            <pc:docMk/>
            <pc:sldMk cId="3071989838" sldId="547"/>
            <ac:spMk id="5" creationId="{B982449B-4FCE-4AB3-B4D6-774A18FBA2F6}"/>
          </ac:spMkLst>
        </pc:spChg>
        <pc:spChg chg="mod ord">
          <ac:chgData name="Cristian Chilipirea" userId="34ab170da5908fc4" providerId="LiveId" clId="{7ED8E5B2-C74A-4867-ABC1-EED925A424AA}" dt="2021-04-14T21:16:48.012" v="1864"/>
          <ac:spMkLst>
            <pc:docMk/>
            <pc:sldMk cId="3071989838" sldId="54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04.350" v="2010" actId="692"/>
        <pc:sldMkLst>
          <pc:docMk/>
          <pc:sldMk cId="814351154" sldId="548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814351154" sldId="548"/>
            <ac:spMk id="5" creationId="{F865E755-09F2-405F-A4B5-AB9CDDAE1099}"/>
          </ac:spMkLst>
        </pc:spChg>
        <pc:spChg chg="add del mod ord">
          <ac:chgData name="Cristian Chilipirea" userId="34ab170da5908fc4" providerId="LiveId" clId="{7ED8E5B2-C74A-4867-ABC1-EED925A424AA}" dt="2021-04-14T21:15:47.838" v="1843" actId="478"/>
          <ac:spMkLst>
            <pc:docMk/>
            <pc:sldMk cId="814351154" sldId="548"/>
            <ac:spMk id="6" creationId="{DE1A9EAC-0188-460C-8F6F-DD8A741A3DE0}"/>
          </ac:spMkLst>
        </pc:spChg>
        <pc:spChg chg="mod ord">
          <ac:chgData name="Cristian Chilipirea" userId="34ab170da5908fc4" providerId="LiveId" clId="{7ED8E5B2-C74A-4867-ABC1-EED925A424AA}" dt="2021-04-14T21:16:49.980" v="1865"/>
          <ac:spMkLst>
            <pc:docMk/>
            <pc:sldMk cId="814351154" sldId="548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09.736" v="2011" actId="692"/>
        <pc:sldMkLst>
          <pc:docMk/>
          <pc:sldMk cId="382575787" sldId="549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82575787" sldId="549"/>
            <ac:spMk id="5" creationId="{93D9728B-0DB0-421F-A294-2A05E0243771}"/>
          </ac:spMkLst>
        </pc:spChg>
        <pc:spChg chg="add del mod ord">
          <ac:chgData name="Cristian Chilipirea" userId="34ab170da5908fc4" providerId="LiveId" clId="{7ED8E5B2-C74A-4867-ABC1-EED925A424AA}" dt="2021-04-14T21:15:49.877" v="1844" actId="478"/>
          <ac:spMkLst>
            <pc:docMk/>
            <pc:sldMk cId="382575787" sldId="549"/>
            <ac:spMk id="7" creationId="{8255EC86-9665-4883-B578-7153CFE2E7D1}"/>
          </ac:spMkLst>
        </pc:spChg>
        <pc:spChg chg="mod ord">
          <ac:chgData name="Cristian Chilipirea" userId="34ab170da5908fc4" providerId="LiveId" clId="{7ED8E5B2-C74A-4867-ABC1-EED925A424AA}" dt="2021-04-14T21:16:52.428" v="1866"/>
          <ac:spMkLst>
            <pc:docMk/>
            <pc:sldMk cId="382575787" sldId="54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27.689" v="2013" actId="692"/>
        <pc:sldMkLst>
          <pc:docMk/>
          <pc:sldMk cId="2353374741" sldId="55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353374741" sldId="550"/>
            <ac:spMk id="5" creationId="{1D0F7296-FCD3-4B9A-A413-4B81C06BF1E9}"/>
          </ac:spMkLst>
        </pc:spChg>
        <pc:spChg chg="add del mod ord">
          <ac:chgData name="Cristian Chilipirea" userId="34ab170da5908fc4" providerId="LiveId" clId="{7ED8E5B2-C74A-4867-ABC1-EED925A424AA}" dt="2021-04-14T21:15:55.742" v="1845" actId="478"/>
          <ac:spMkLst>
            <pc:docMk/>
            <pc:sldMk cId="2353374741" sldId="550"/>
            <ac:spMk id="6" creationId="{C82C1761-50A3-46E3-9261-E9FA018F2A33}"/>
          </ac:spMkLst>
        </pc:spChg>
        <pc:spChg chg="mod ord">
          <ac:chgData name="Cristian Chilipirea" userId="34ab170da5908fc4" providerId="LiveId" clId="{7ED8E5B2-C74A-4867-ABC1-EED925A424AA}" dt="2021-04-14T21:16:54.812" v="1867"/>
          <ac:spMkLst>
            <pc:docMk/>
            <pc:sldMk cId="2353374741" sldId="55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16.067" v="2015" actId="692"/>
        <pc:sldMkLst>
          <pc:docMk/>
          <pc:sldMk cId="1285537071" sldId="551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285537071" sldId="551"/>
            <ac:spMk id="3" creationId="{93391495-6BB7-4009-A741-C570CF4901AA}"/>
          </ac:spMkLst>
        </pc:spChg>
        <pc:spChg chg="add del mod ord">
          <ac:chgData name="Cristian Chilipirea" userId="34ab170da5908fc4" providerId="LiveId" clId="{7ED8E5B2-C74A-4867-ABC1-EED925A424AA}" dt="2021-04-14T21:15:58.534" v="1846" actId="478"/>
          <ac:spMkLst>
            <pc:docMk/>
            <pc:sldMk cId="1285537071" sldId="551"/>
            <ac:spMk id="5" creationId="{DBFC4B62-43E7-43F9-9E39-63E43E2D0B4F}"/>
          </ac:spMkLst>
        </pc:spChg>
        <pc:spChg chg="mod ord">
          <ac:chgData name="Cristian Chilipirea" userId="34ab170da5908fc4" providerId="LiveId" clId="{7ED8E5B2-C74A-4867-ABC1-EED925A424AA}" dt="2021-04-14T21:16:58.252" v="1868"/>
          <ac:spMkLst>
            <pc:docMk/>
            <pc:sldMk cId="1285537071" sldId="55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29.309" v="2017" actId="692"/>
        <pc:sldMkLst>
          <pc:docMk/>
          <pc:sldMk cId="274436833" sldId="552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74436833" sldId="552"/>
            <ac:spMk id="5" creationId="{5CD40996-48C4-4E08-861A-FECCD3EE471E}"/>
          </ac:spMkLst>
        </pc:spChg>
        <pc:spChg chg="add del mod ord">
          <ac:chgData name="Cristian Chilipirea" userId="34ab170da5908fc4" providerId="LiveId" clId="{7ED8E5B2-C74A-4867-ABC1-EED925A424AA}" dt="2021-04-14T21:16:00.838" v="1847" actId="478"/>
          <ac:spMkLst>
            <pc:docMk/>
            <pc:sldMk cId="274436833" sldId="552"/>
            <ac:spMk id="6" creationId="{52E41F0D-D048-406B-BF97-22D8830BDB3A}"/>
          </ac:spMkLst>
        </pc:spChg>
        <pc:spChg chg="mod ord">
          <ac:chgData name="Cristian Chilipirea" userId="34ab170da5908fc4" providerId="LiveId" clId="{7ED8E5B2-C74A-4867-ABC1-EED925A424AA}" dt="2021-04-14T21:17:00.956" v="1869"/>
          <ac:spMkLst>
            <pc:docMk/>
            <pc:sldMk cId="274436833" sldId="55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38.749" v="2019" actId="692"/>
        <pc:sldMkLst>
          <pc:docMk/>
          <pc:sldMk cId="3426350562" sldId="553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426350562" sldId="553"/>
            <ac:spMk id="3" creationId="{E6B2E7A5-4C6B-4B4A-AD94-08FEEF56343A}"/>
          </ac:spMkLst>
        </pc:spChg>
        <pc:spChg chg="add del mod ord">
          <ac:chgData name="Cristian Chilipirea" userId="34ab170da5908fc4" providerId="LiveId" clId="{7ED8E5B2-C74A-4867-ABC1-EED925A424AA}" dt="2021-04-14T21:16:03.638" v="1848" actId="478"/>
          <ac:spMkLst>
            <pc:docMk/>
            <pc:sldMk cId="3426350562" sldId="553"/>
            <ac:spMk id="5" creationId="{36E3EAE2-59F5-4F7C-9E34-31B71A34F946}"/>
          </ac:spMkLst>
        </pc:spChg>
        <pc:spChg chg="mod ord">
          <ac:chgData name="Cristian Chilipirea" userId="34ab170da5908fc4" providerId="LiveId" clId="{7ED8E5B2-C74A-4867-ABC1-EED925A424AA}" dt="2021-04-14T21:17:03.612" v="1870"/>
          <ac:spMkLst>
            <pc:docMk/>
            <pc:sldMk cId="3426350562" sldId="55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56.669" v="2021" actId="692"/>
        <pc:sldMkLst>
          <pc:docMk/>
          <pc:sldMk cId="766848005" sldId="554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766848005" sldId="554"/>
            <ac:spMk id="3" creationId="{4D3090C1-E8E6-4219-8097-EAE789AE2F21}"/>
          </ac:spMkLst>
        </pc:spChg>
        <pc:spChg chg="add del mod ord">
          <ac:chgData name="Cristian Chilipirea" userId="34ab170da5908fc4" providerId="LiveId" clId="{7ED8E5B2-C74A-4867-ABC1-EED925A424AA}" dt="2021-04-14T21:16:05.734" v="1849" actId="478"/>
          <ac:spMkLst>
            <pc:docMk/>
            <pc:sldMk cId="766848005" sldId="554"/>
            <ac:spMk id="5" creationId="{8F33D8C0-DA7B-4B88-88B1-7DAF174DA4A3}"/>
          </ac:spMkLst>
        </pc:spChg>
        <pc:spChg chg="mod ord">
          <ac:chgData name="Cristian Chilipirea" userId="34ab170da5908fc4" providerId="LiveId" clId="{7ED8E5B2-C74A-4867-ABC1-EED925A424AA}" dt="2021-04-14T21:17:06.304" v="1871"/>
          <ac:spMkLst>
            <pc:docMk/>
            <pc:sldMk cId="766848005" sldId="55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07.054" v="2023" actId="692"/>
        <pc:sldMkLst>
          <pc:docMk/>
          <pc:sldMk cId="87554675" sldId="555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87554675" sldId="555"/>
            <ac:spMk id="3" creationId="{132B0A95-715E-48BD-97FF-9543E2AB9304}"/>
          </ac:spMkLst>
        </pc:spChg>
        <pc:spChg chg="add del mod ord">
          <ac:chgData name="Cristian Chilipirea" userId="34ab170da5908fc4" providerId="LiveId" clId="{7ED8E5B2-C74A-4867-ABC1-EED925A424AA}" dt="2021-04-14T21:16:08.881" v="1850" actId="478"/>
          <ac:spMkLst>
            <pc:docMk/>
            <pc:sldMk cId="87554675" sldId="555"/>
            <ac:spMk id="5" creationId="{9FBF62A0-59CD-4CBC-B980-AD30AA495A4C}"/>
          </ac:spMkLst>
        </pc:spChg>
        <pc:spChg chg="mod ord">
          <ac:chgData name="Cristian Chilipirea" userId="34ab170da5908fc4" providerId="LiveId" clId="{7ED8E5B2-C74A-4867-ABC1-EED925A424AA}" dt="2021-04-14T21:17:09.072" v="1872"/>
          <ac:spMkLst>
            <pc:docMk/>
            <pc:sldMk cId="87554675" sldId="55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18.825" v="2025" actId="692"/>
        <pc:sldMkLst>
          <pc:docMk/>
          <pc:sldMk cId="2103566945" sldId="556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103566945" sldId="556"/>
            <ac:spMk id="3" creationId="{4668CFA8-3B18-439A-AC1A-11937F87282C}"/>
          </ac:spMkLst>
        </pc:spChg>
        <pc:spChg chg="add del mod ord">
          <ac:chgData name="Cristian Chilipirea" userId="34ab170da5908fc4" providerId="LiveId" clId="{7ED8E5B2-C74A-4867-ABC1-EED925A424AA}" dt="2021-04-14T21:16:11.201" v="1851" actId="478"/>
          <ac:spMkLst>
            <pc:docMk/>
            <pc:sldMk cId="2103566945" sldId="556"/>
            <ac:spMk id="5" creationId="{3203252F-E913-4785-ABAB-2020C8785949}"/>
          </ac:spMkLst>
        </pc:spChg>
        <pc:spChg chg="mod ord">
          <ac:chgData name="Cristian Chilipirea" userId="34ab170da5908fc4" providerId="LiveId" clId="{7ED8E5B2-C74A-4867-ABC1-EED925A424AA}" dt="2021-04-14T21:17:11.704" v="1873"/>
          <ac:spMkLst>
            <pc:docMk/>
            <pc:sldMk cId="2103566945" sldId="55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3" creationId="{00000000-0000-0000-0000-00000000000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80812488" sldId="568"/>
        </pc:sldMkLst>
      </pc:sldChg>
      <pc:sldChg chg="addSp delSp modSp mod">
        <pc:chgData name="Cristian Chilipirea" userId="34ab170da5908fc4" providerId="LiveId" clId="{7ED8E5B2-C74A-4867-ABC1-EED925A424AA}" dt="2021-04-14T20:21:01.431" v="51" actId="113"/>
        <pc:sldMkLst>
          <pc:docMk/>
          <pc:sldMk cId="2884570821" sldId="569"/>
        </pc:sldMkLst>
        <pc:spChg chg="mod">
          <ac:chgData name="Cristian Chilipirea" userId="34ab170da5908fc4" providerId="LiveId" clId="{7ED8E5B2-C74A-4867-ABC1-EED925A424AA}" dt="2021-04-14T20:20:12.971" v="40" actId="790"/>
          <ac:spMkLst>
            <pc:docMk/>
            <pc:sldMk cId="2884570821" sldId="569"/>
            <ac:spMk id="3" creationId="{153C5BAF-D10C-4B06-AB7D-7399565A6F1E}"/>
          </ac:spMkLst>
        </pc:spChg>
        <pc:spChg chg="del">
          <ac:chgData name="Cristian Chilipirea" userId="34ab170da5908fc4" providerId="LiveId" clId="{7ED8E5B2-C74A-4867-ABC1-EED925A424AA}" dt="2021-04-14T20:20:46.033" v="41" actId="478"/>
          <ac:spMkLst>
            <pc:docMk/>
            <pc:sldMk cId="2884570821" sldId="569"/>
            <ac:spMk id="4" creationId="{4CA6F44E-00F1-4F7E-8598-E7CCACDCBC51}"/>
          </ac:spMkLst>
        </pc:spChg>
        <pc:spChg chg="add mod">
          <ac:chgData name="Cristian Chilipirea" userId="34ab170da5908fc4" providerId="LiveId" clId="{7ED8E5B2-C74A-4867-ABC1-EED925A424AA}" dt="2021-04-14T20:21:01.431" v="51" actId="113"/>
          <ac:spMkLst>
            <pc:docMk/>
            <pc:sldMk cId="2884570821" sldId="569"/>
            <ac:spMk id="6" creationId="{D677CE6F-8676-4453-88EC-9C25330A6189}"/>
          </ac:spMkLst>
        </pc:spChg>
      </pc:sldChg>
      <pc:sldChg chg="new">
        <pc:chgData name="Cristian Chilipirea" userId="34ab170da5908fc4" providerId="LiveId" clId="{7ED8E5B2-C74A-4867-ABC1-EED925A424AA}" dt="2021-04-14T20:21:33.803" v="52" actId="680"/>
        <pc:sldMkLst>
          <pc:docMk/>
          <pc:sldMk cId="192592223" sldId="57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632325552" sldId="57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1143544" sldId="571"/>
        </pc:sldMkLst>
      </pc:sldChg>
      <pc:sldChg chg="new">
        <pc:chgData name="Cristian Chilipirea" userId="34ab170da5908fc4" providerId="LiveId" clId="{7ED8E5B2-C74A-4867-ABC1-EED925A424AA}" dt="2021-04-14T20:21:35.244" v="53" actId="680"/>
        <pc:sldMkLst>
          <pc:docMk/>
          <pc:sldMk cId="4063213023" sldId="57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66961720" sldId="572"/>
        </pc:sldMkLst>
      </pc:sldChg>
      <pc:sldChg chg="addSp delSp modSp new del mod">
        <pc:chgData name="Cristian Chilipirea" userId="34ab170da5908fc4" providerId="LiveId" clId="{7ED8E5B2-C74A-4867-ABC1-EED925A424AA}" dt="2021-04-14T20:23:22.801" v="72" actId="47"/>
        <pc:sldMkLst>
          <pc:docMk/>
          <pc:sldMk cId="2683988664" sldId="572"/>
        </pc:sldMkLst>
        <pc:spChg chg="mod">
          <ac:chgData name="Cristian Chilipirea" userId="34ab170da5908fc4" providerId="LiveId" clId="{7ED8E5B2-C74A-4867-ABC1-EED925A424AA}" dt="2021-04-14T20:21:40.196" v="65" actId="20577"/>
          <ac:spMkLst>
            <pc:docMk/>
            <pc:sldMk cId="2683988664" sldId="572"/>
            <ac:spMk id="3" creationId="{ECD1794F-5EBA-43A5-B68C-ED44E505CD10}"/>
          </ac:spMkLst>
        </pc:spChg>
        <pc:spChg chg="del">
          <ac:chgData name="Cristian Chilipirea" userId="34ab170da5908fc4" providerId="LiveId" clId="{7ED8E5B2-C74A-4867-ABC1-EED925A424AA}" dt="2021-04-14T20:22:26.333" v="67" actId="478"/>
          <ac:spMkLst>
            <pc:docMk/>
            <pc:sldMk cId="2683988664" sldId="572"/>
            <ac:spMk id="4" creationId="{78FC44B6-E02A-4151-AC21-D5E994D6E80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" creationId="{BFCAEBED-120E-44F0-973E-1CEF5590AE93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6" creationId="{1F0CE2E1-E1DB-4E49-B5C5-11E0774203C7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7" creationId="{4095E015-7E98-411C-83F1-8F370033B02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8" creationId="{2B3C2754-1644-41C2-983A-7087938ECFA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9" creationId="{51BE5F5C-6402-481C-91AB-329885863BD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0" creationId="{6C2599CC-1290-42D9-AE38-9C02CA193D8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1" creationId="{CDC67A46-FA4E-4EF5-A986-422E7304B2C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2" creationId="{CDA8791F-DEA9-4FC4-8536-742067F9E7B0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3" creationId="{4C4B1FD9-E389-434F-ACC4-DC1E3F030645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4" creationId="{1BB17121-CF19-47A3-9AF5-9418F4B2147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6" creationId="{141BF9C4-000E-4FD0-AD9E-7CBD05B7020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7" creationId="{5A478D4E-4AB7-45B8-B47C-B5924FC0C399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8" creationId="{70BB33AB-D7D0-403A-9610-F6D3A73A0E3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9" creationId="{7DB1216F-E8F3-4713-9765-E37470C1FA8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0" creationId="{BCBE38CF-4540-4C77-BCDD-734D1CED85B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1" creationId="{314C20DF-3696-4ED2-97CA-A4656566E59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2" creationId="{736A63FC-8379-4119-916D-439F46F92EE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3" creationId="{CEF0A9EF-FF94-4E0D-B090-5190D952EA1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4" creationId="{C9A6CF44-B02C-4059-9432-F497107103D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5" creationId="{1561B80A-2DA9-47F3-80FE-DF1C56D974E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7" creationId="{6F9499CF-2FE5-4423-9296-78E0C1F1DFC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8" creationId="{0FAC6377-FD17-4854-AEE3-E0DFF87D437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9" creationId="{B788C9B5-1E18-4658-B3FE-A114EF503AD0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0" creationId="{8FCFF1AE-2424-4EB9-8118-2297573C4F6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1" creationId="{1FFF9DAF-5E31-4E4B-864A-FDE6400FE8A2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2" creationId="{7D7D511B-C1AF-4AAD-AC72-8EB53E6B95D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3" creationId="{C894E171-245B-4C9D-868E-AA97C5D92777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4" creationId="{FC6ABC3B-8BAC-4D50-8C59-29251873951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5" creationId="{821E3431-166B-453A-8227-292EBB9C6A9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6" creationId="{243E9B2E-A569-4C86-BB2C-E77F2745722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8" creationId="{8CD3CACF-CE56-4254-943B-029BD62BA91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9" creationId="{99F2F2B7-0F5E-49EE-8E26-507DC9443E0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0" creationId="{FA2E6A26-C918-4E43-AAE6-3E0730A085C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1" creationId="{DD34BB1F-36CB-4CF5-9E62-7A24124E7E3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2" creationId="{F3052C68-AE91-4F1A-A2F4-7A551C3FFF9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3" creationId="{F276C043-D44E-42CB-A81C-3E82EA8DBE9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4" creationId="{CE7CBF69-1F6A-428F-B1CD-3198E139BA7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5" creationId="{079BFD86-5BFB-4680-9B65-6FD3BD8EC1B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6" creationId="{22EA4D06-C1A6-4649-92F5-F90EE1E4B87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7" creationId="{B1E982D1-03A0-4A5C-A0EB-F0D265BA77C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9" creationId="{E8ED0EF3-8660-44DC-BBBC-B86010D29EE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0" creationId="{9D4244D8-D857-4C62-85D2-B1E67AC26775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1" creationId="{4D28CD2C-2234-49D7-B0CF-A30F46F06259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2" creationId="{F37ABCED-7227-43D5-A5AD-AC30CDBB215F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3" creationId="{6EC513E7-B6F5-476F-8FA0-428C50CFCDA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4" creationId="{DA920BD6-B296-4E64-9C7A-D6A1B04E964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5" creationId="{423D6A02-7B65-4241-B9C5-27EFC6E64792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6" creationId="{D9E7121D-9775-4496-96A2-BFF4C0F90B7F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7" creationId="{F4B2EA42-40C0-48F6-B140-4C66C470ED4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8" creationId="{44542D93-0AC9-4CC7-A9B0-7B76AAF88B0D}"/>
          </ac:spMkLst>
        </pc:sp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15" creationId="{8F78019F-B245-43B0-ACB4-5B2724141AEF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26" creationId="{2880F463-16F3-4ED5-9701-F5BB7CEC2839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37" creationId="{F6DD15A3-650E-43AF-9BAC-16BBE186AF6A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48" creationId="{79C53C99-B3E4-424F-B46F-68A82E10EAFC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59" creationId="{B450FC2B-DFB4-452B-A2D3-CC33F62390AA}"/>
          </ac:cxnSpMkLst>
        </pc:cxnChg>
      </pc:sldChg>
      <pc:sldChg chg="modSp add mod">
        <pc:chgData name="Cristian Chilipirea" userId="34ab170da5908fc4" providerId="LiveId" clId="{7ED8E5B2-C74A-4867-ABC1-EED925A424AA}" dt="2021-04-14T20:56:29.514" v="1359" actId="1076"/>
        <pc:sldMkLst>
          <pc:docMk/>
          <pc:sldMk cId="3590722568" sldId="572"/>
        </pc:sldMkLst>
        <pc:spChg chg="mod">
          <ac:chgData name="Cristian Chilipirea" userId="34ab170da5908fc4" providerId="LiveId" clId="{7ED8E5B2-C74A-4867-ABC1-EED925A424AA}" dt="2021-04-14T20:56:29.514" v="1359" actId="1076"/>
          <ac:spMkLst>
            <pc:docMk/>
            <pc:sldMk cId="3590722568" sldId="57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70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71" creationId="{00000000-0000-0000-0000-000000000000}"/>
          </ac:cxnSpMkLst>
        </pc:cxnChg>
      </pc:sldChg>
      <pc:sldChg chg="new del">
        <pc:chgData name="Cristian Chilipirea" userId="34ab170da5908fc4" providerId="LiveId" clId="{7ED8E5B2-C74A-4867-ABC1-EED925A424AA}" dt="2021-04-14T20:23:21.705" v="71" actId="47"/>
        <pc:sldMkLst>
          <pc:docMk/>
          <pc:sldMk cId="681123300" sldId="573"/>
        </pc:sldMkLst>
      </pc:sldChg>
      <pc:sldChg chg="modSp new mod">
        <pc:chgData name="Cristian Chilipirea" userId="34ab170da5908fc4" providerId="LiveId" clId="{7ED8E5B2-C74A-4867-ABC1-EED925A424AA}" dt="2021-04-14T20:40:18.745" v="591" actId="14100"/>
        <pc:sldMkLst>
          <pc:docMk/>
          <pc:sldMk cId="3763336209" sldId="573"/>
        </pc:sldMkLst>
        <pc:spChg chg="mod">
          <ac:chgData name="Cristian Chilipirea" userId="34ab170da5908fc4" providerId="LiveId" clId="{7ED8E5B2-C74A-4867-ABC1-EED925A424AA}" dt="2021-04-14T20:24:18.966" v="81"/>
          <ac:spMkLst>
            <pc:docMk/>
            <pc:sldMk cId="3763336209" sldId="573"/>
            <ac:spMk id="3" creationId="{91235044-BC41-4DB2-8C93-BD6359A1451F}"/>
          </ac:spMkLst>
        </pc:spChg>
        <pc:spChg chg="mod">
          <ac:chgData name="Cristian Chilipirea" userId="34ab170da5908fc4" providerId="LiveId" clId="{7ED8E5B2-C74A-4867-ABC1-EED925A424AA}" dt="2021-04-14T20:40:18.745" v="591" actId="14100"/>
          <ac:spMkLst>
            <pc:docMk/>
            <pc:sldMk cId="3763336209" sldId="573"/>
            <ac:spMk id="4" creationId="{649D39AD-6CAF-4657-818F-D4AE4D133C5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64986809" sldId="57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53065587" sldId="574"/>
        </pc:sldMkLst>
      </pc:sldChg>
      <pc:sldChg chg="modSp add mod">
        <pc:chgData name="Cristian Chilipirea" userId="34ab170da5908fc4" providerId="LiveId" clId="{7ED8E5B2-C74A-4867-ABC1-EED925A424AA}" dt="2021-04-14T20:38:13.131" v="262" actId="692"/>
        <pc:sldMkLst>
          <pc:docMk/>
          <pc:sldMk cId="2975799873" sldId="574"/>
        </pc:sldMkLst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0" creationId="{5650C0FB-B347-4176-9CE0-D869148414F8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3" creationId="{A4EF1FC5-5525-436C-B064-8304229C18E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4" creationId="{A3D76C88-0F7D-40DB-910A-6DDB64F84589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5" creationId="{89F70041-BF06-4892-88C1-BB92146C52E8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6" creationId="{92C74599-A2E1-4108-9C1A-0D8377934529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7" creationId="{8AD57CAF-42DB-40A0-A565-CEBDF582DAA3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8" creationId="{50327F47-27A2-40F7-B136-5EF4E0CC92E6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9" creationId="{01593433-378B-4A13-8941-3807EE35880E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70" creationId="{166AD324-00CA-4761-8B02-A6E8B186B347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6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82" creationId="{00000000-0000-0000-0000-000000000000}"/>
          </ac:cxnSpMkLst>
        </pc:cxnChg>
      </pc:sldChg>
      <pc:sldChg chg="addSp delSp modSp add mod">
        <pc:chgData name="Cristian Chilipirea" userId="34ab170da5908fc4" providerId="LiveId" clId="{7ED8E5B2-C74A-4867-ABC1-EED925A424AA}" dt="2021-04-14T20:37:36.669" v="250" actId="692"/>
        <pc:sldMkLst>
          <pc:docMk/>
          <pc:sldMk cId="1252394528" sldId="575"/>
        </pc:sldMkLst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0" creationId="{5650C0FB-B347-4176-9CE0-D869148414F8}"/>
          </ac:spMkLst>
        </pc:spChg>
        <pc:spChg chg="add mod">
          <ac:chgData name="Cristian Chilipirea" userId="34ab170da5908fc4" providerId="LiveId" clId="{7ED8E5B2-C74A-4867-ABC1-EED925A424AA}" dt="2021-04-14T20:37:27.144" v="248" actId="1076"/>
          <ac:spMkLst>
            <pc:docMk/>
            <pc:sldMk cId="1252394528" sldId="575"/>
            <ac:spMk id="61" creationId="{F94A9C20-513B-469C-A452-5BF366AA32A8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3" creationId="{A4EF1FC5-5525-436C-B064-8304229C18E0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4" creationId="{A3D76C88-0F7D-40DB-910A-6DDB64F84589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5" creationId="{89F70041-BF06-4892-88C1-BB92146C52E8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6" creationId="{92C74599-A2E1-4108-9C1A-0D8377934529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7" creationId="{8AD57CAF-42DB-40A0-A565-CEBDF582DAA3}"/>
          </ac:spMkLst>
        </pc:spChg>
        <pc:spChg chg="del mod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8" creationId="{50327F47-27A2-40F7-B136-5EF4E0CC92E6}"/>
          </ac:spMkLst>
        </pc:spChg>
        <pc:spChg chg="del mod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9" creationId="{01593433-378B-4A13-8941-3807EE35880E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70" creationId="{166AD324-00CA-4761-8B02-A6E8B186B347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62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37:12.658" v="245" actId="478"/>
          <ac:cxnSpMkLst>
            <pc:docMk/>
            <pc:sldMk cId="1252394528" sldId="575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82" creationId="{00000000-0000-0000-0000-0000000000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736917545" sldId="57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909142747" sldId="576"/>
        </pc:sldMkLst>
      </pc:sldChg>
      <pc:sldChg chg="modSp new mod">
        <pc:chgData name="Cristian Chilipirea" userId="34ab170da5908fc4" providerId="LiveId" clId="{7ED8E5B2-C74A-4867-ABC1-EED925A424AA}" dt="2021-04-14T20:41:01.417" v="606" actId="20577"/>
        <pc:sldMkLst>
          <pc:docMk/>
          <pc:sldMk cId="3889021571" sldId="576"/>
        </pc:sldMkLst>
        <pc:spChg chg="mod">
          <ac:chgData name="Cristian Chilipirea" userId="34ab170da5908fc4" providerId="LiveId" clId="{7ED8E5B2-C74A-4867-ABC1-EED925A424AA}" dt="2021-04-14T20:41:01.417" v="606" actId="20577"/>
          <ac:spMkLst>
            <pc:docMk/>
            <pc:sldMk cId="3889021571" sldId="576"/>
            <ac:spMk id="3" creationId="{8C63807B-2083-4C15-9047-D12E2FD63793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72326261" sldId="577"/>
        </pc:sldMkLst>
      </pc:sldChg>
      <pc:sldChg chg="modSp add mod">
        <pc:chgData name="Cristian Chilipirea" userId="34ab170da5908fc4" providerId="LiveId" clId="{7ED8E5B2-C74A-4867-ABC1-EED925A424AA}" dt="2021-04-14T20:41:46.294" v="630" actId="14100"/>
        <pc:sldMkLst>
          <pc:docMk/>
          <pc:sldMk cId="3754885860" sldId="577"/>
        </pc:sldMkLst>
        <pc:spChg chg="mod">
          <ac:chgData name="Cristian Chilipirea" userId="34ab170da5908fc4" providerId="LiveId" clId="{7ED8E5B2-C74A-4867-ABC1-EED925A424AA}" dt="2021-04-14T20:41:46.294" v="630" actId="14100"/>
          <ac:spMkLst>
            <pc:docMk/>
            <pc:sldMk cId="3754885860" sldId="577"/>
            <ac:spMk id="4" creationId="{4E015908-9E6B-48C6-A759-A88311E21D26}"/>
          </ac:spMkLst>
        </pc:spChg>
      </pc:sldChg>
      <pc:sldChg chg="modSp new mod">
        <pc:chgData name="Cristian Chilipirea" userId="34ab170da5908fc4" providerId="LiveId" clId="{7ED8E5B2-C74A-4867-ABC1-EED925A424AA}" dt="2021-04-14T20:58:38.241" v="1524" actId="20577"/>
        <pc:sldMkLst>
          <pc:docMk/>
          <pc:sldMk cId="763870952" sldId="578"/>
        </pc:sldMkLst>
        <pc:spChg chg="mod">
          <ac:chgData name="Cristian Chilipirea" userId="34ab170da5908fc4" providerId="LiveId" clId="{7ED8E5B2-C74A-4867-ABC1-EED925A424AA}" dt="2021-04-14T20:49:13.977" v="653" actId="20577"/>
          <ac:spMkLst>
            <pc:docMk/>
            <pc:sldMk cId="763870952" sldId="578"/>
            <ac:spMk id="3" creationId="{52E4E46B-7B60-4691-9B4D-E5BD5D05D068}"/>
          </ac:spMkLst>
        </pc:spChg>
        <pc:spChg chg="mod">
          <ac:chgData name="Cristian Chilipirea" userId="34ab170da5908fc4" providerId="LiveId" clId="{7ED8E5B2-C74A-4867-ABC1-EED925A424AA}" dt="2021-04-14T20:58:38.241" v="1524" actId="20577"/>
          <ac:spMkLst>
            <pc:docMk/>
            <pc:sldMk cId="763870952" sldId="578"/>
            <ac:spMk id="4" creationId="{99DC4CE2-5B57-4C68-8779-2699A79F5667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70100518" sldId="57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743031677" sldId="579"/>
        </pc:sldMkLst>
      </pc:sldChg>
      <pc:sldChg chg="new">
        <pc:chgData name="Cristian Chilipirea" userId="34ab170da5908fc4" providerId="LiveId" clId="{7ED8E5B2-C74A-4867-ABC1-EED925A424AA}" dt="2021-04-14T20:49:16.745" v="654" actId="680"/>
        <pc:sldMkLst>
          <pc:docMk/>
          <pc:sldMk cId="3968229722" sldId="57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887895650" sldId="580"/>
        </pc:sldMkLst>
      </pc:sldChg>
      <pc:sldChg chg="modSp new mod">
        <pc:chgData name="Cristian Chilipirea" userId="34ab170da5908fc4" providerId="LiveId" clId="{7ED8E5B2-C74A-4867-ABC1-EED925A424AA}" dt="2021-04-14T20:55:48.373" v="1357" actId="20577"/>
        <pc:sldMkLst>
          <pc:docMk/>
          <pc:sldMk cId="3165290514" sldId="580"/>
        </pc:sldMkLst>
        <pc:spChg chg="mod">
          <ac:chgData name="Cristian Chilipirea" userId="34ab170da5908fc4" providerId="LiveId" clId="{7ED8E5B2-C74A-4867-ABC1-EED925A424AA}" dt="2021-04-14T20:49:42.069" v="681" actId="20577"/>
          <ac:spMkLst>
            <pc:docMk/>
            <pc:sldMk cId="3165290514" sldId="580"/>
            <ac:spMk id="3" creationId="{F52C0099-FA78-4441-8253-506CB2CAC6A1}"/>
          </ac:spMkLst>
        </pc:spChg>
        <pc:spChg chg="mod">
          <ac:chgData name="Cristian Chilipirea" userId="34ab170da5908fc4" providerId="LiveId" clId="{7ED8E5B2-C74A-4867-ABC1-EED925A424AA}" dt="2021-04-14T20:55:48.373" v="1357" actId="20577"/>
          <ac:spMkLst>
            <pc:docMk/>
            <pc:sldMk cId="3165290514" sldId="580"/>
            <ac:spMk id="4" creationId="{0F932C2F-949D-4DC1-BDAB-D6E56AE41ACE}"/>
          </ac:spMkLst>
        </pc:spChg>
      </pc:sldChg>
      <pc:sldChg chg="addSp delSp modSp add mod">
        <pc:chgData name="Cristian Chilipirea" userId="34ab170da5908fc4" providerId="LiveId" clId="{7ED8E5B2-C74A-4867-ABC1-EED925A424AA}" dt="2021-04-14T21:10:44.059" v="1661" actId="207"/>
        <pc:sldMkLst>
          <pc:docMk/>
          <pc:sldMk cId="3492998179" sldId="581"/>
        </pc:sldMkLst>
        <pc:spChg chg="del">
          <ac:chgData name="Cristian Chilipirea" userId="34ab170da5908fc4" providerId="LiveId" clId="{7ED8E5B2-C74A-4867-ABC1-EED925A424AA}" dt="2021-04-14T20:56:39" v="1361" actId="478"/>
          <ac:spMkLst>
            <pc:docMk/>
            <pc:sldMk cId="3492998179" sldId="581"/>
            <ac:spMk id="4" creationId="{99DC4CE2-5B57-4C68-8779-2699A79F5667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" creationId="{878657A4-F3FA-460B-B585-AC011F1A3D5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6" creationId="{567E74D9-A4F5-406E-BAEF-DA87FD80A12D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7" creationId="{579D1C91-CEBE-4E4B-A018-E1A3700C77C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8" creationId="{AEF1541F-9A25-4545-B70F-779328EF4FE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9" creationId="{3BAA8A3D-E108-47AF-8D04-EC7FB14104C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0" creationId="{F0C7BD73-C3E7-4BEC-89F4-A885C2F31A1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1" creationId="{80C4B9FB-0FD7-4CFD-A086-05BD6FF01D21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2" creationId="{AA4968C2-2FA7-484D-B832-BC107D554F19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3" creationId="{8427C230-4125-4924-AD5E-4DBD74F803A9}"/>
          </ac:spMkLst>
        </pc:spChg>
        <pc:spChg chg="add mod">
          <ac:chgData name="Cristian Chilipirea" userId="34ab170da5908fc4" providerId="LiveId" clId="{7ED8E5B2-C74A-4867-ABC1-EED925A424AA}" dt="2021-04-14T21:09:23.592" v="1653" actId="207"/>
          <ac:spMkLst>
            <pc:docMk/>
            <pc:sldMk cId="3492998179" sldId="581"/>
            <ac:spMk id="14" creationId="{663D73BC-A9E9-4A40-900C-7598EF46A82C}"/>
          </ac:spMkLst>
        </pc:spChg>
        <pc:spChg chg="add mod">
          <ac:chgData name="Cristian Chilipirea" userId="34ab170da5908fc4" providerId="LiveId" clId="{7ED8E5B2-C74A-4867-ABC1-EED925A424AA}" dt="2021-04-14T21:05:42.742" v="1618" actId="207"/>
          <ac:spMkLst>
            <pc:docMk/>
            <pc:sldMk cId="3492998179" sldId="581"/>
            <ac:spMk id="16" creationId="{B089AC56-8D2A-4839-9689-B30C634E5204}"/>
          </ac:spMkLst>
        </pc:spChg>
        <pc:spChg chg="add mod">
          <ac:chgData name="Cristian Chilipirea" userId="34ab170da5908fc4" providerId="LiveId" clId="{7ED8E5B2-C74A-4867-ABC1-EED925A424AA}" dt="2021-04-14T21:02:58.484" v="1587" actId="20577"/>
          <ac:spMkLst>
            <pc:docMk/>
            <pc:sldMk cId="3492998179" sldId="581"/>
            <ac:spMk id="17" creationId="{EE1B35C1-F6B2-43D7-855C-215B0BB1549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8" creationId="{2AD9D8E2-6B01-48AA-8632-301C2B1D2CA1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9" creationId="{FC1667E3-D980-4B43-8E30-6A9B4676766F}"/>
          </ac:spMkLst>
        </pc:spChg>
        <pc:spChg chg="add mod">
          <ac:chgData name="Cristian Chilipirea" userId="34ab170da5908fc4" providerId="LiveId" clId="{7ED8E5B2-C74A-4867-ABC1-EED925A424AA}" dt="2021-04-14T21:10:00.668" v="1655" actId="207"/>
          <ac:spMkLst>
            <pc:docMk/>
            <pc:sldMk cId="3492998179" sldId="581"/>
            <ac:spMk id="20" creationId="{93A6D252-353C-40E9-80E1-4B5ADA478CA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1" creationId="{B20EFF1D-2894-405B-BCEC-4558B1A0AE2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2" creationId="{58B059D0-A9C6-4158-9A7C-441E9BDA1B6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3" creationId="{BD165EC5-263A-4969-B113-2CA4E1D4A07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4" creationId="{7D74DF72-634A-43BA-847D-22F76252C518}"/>
          </ac:spMkLst>
        </pc:spChg>
        <pc:spChg chg="add mod">
          <ac:chgData name="Cristian Chilipirea" userId="34ab170da5908fc4" providerId="LiveId" clId="{7ED8E5B2-C74A-4867-ABC1-EED925A424AA}" dt="2021-04-14T20:58:48.065" v="1526" actId="20577"/>
          <ac:spMkLst>
            <pc:docMk/>
            <pc:sldMk cId="3492998179" sldId="581"/>
            <ac:spMk id="25" creationId="{9BFB8945-D273-4C01-A5B0-CF4B6D094014}"/>
          </ac:spMkLst>
        </pc:spChg>
        <pc:spChg chg="add mod">
          <ac:chgData name="Cristian Chilipirea" userId="34ab170da5908fc4" providerId="LiveId" clId="{7ED8E5B2-C74A-4867-ABC1-EED925A424AA}" dt="2021-04-14T21:05:53.184" v="1619" actId="207"/>
          <ac:spMkLst>
            <pc:docMk/>
            <pc:sldMk cId="3492998179" sldId="581"/>
            <ac:spMk id="27" creationId="{F304F645-2A53-4A5E-BC3F-61565A1D3FF4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28" creationId="{DDFD9E4A-2A3C-436E-9234-039FF86DA1BC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9" creationId="{1C503AF5-FF4A-47F1-A52C-2EFE8842E898}"/>
          </ac:spMkLst>
        </pc:spChg>
        <pc:spChg chg="add mod">
          <ac:chgData name="Cristian Chilipirea" userId="34ab170da5908fc4" providerId="LiveId" clId="{7ED8E5B2-C74A-4867-ABC1-EED925A424AA}" dt="2021-04-14T21:10:09.840" v="1657" actId="207"/>
          <ac:spMkLst>
            <pc:docMk/>
            <pc:sldMk cId="3492998179" sldId="581"/>
            <ac:spMk id="30" creationId="{938FC9FA-E70F-412B-890F-65E2013E8CFA}"/>
          </ac:spMkLst>
        </pc:spChg>
        <pc:spChg chg="add mod">
          <ac:chgData name="Cristian Chilipirea" userId="34ab170da5908fc4" providerId="LiveId" clId="{7ED8E5B2-C74A-4867-ABC1-EED925A424AA}" dt="2021-04-14T21:03:01.821" v="1588" actId="20577"/>
          <ac:spMkLst>
            <pc:docMk/>
            <pc:sldMk cId="3492998179" sldId="581"/>
            <ac:spMk id="31" creationId="{30646C32-A69B-460B-B2B4-90A10F20A19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2" creationId="{B8A55671-2CAF-4C22-A733-D8532BFAFCC0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3" creationId="{B2D38E69-D163-474D-968C-A49DCF62D7A9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4" creationId="{AAB495A3-36FC-4F28-8743-6B507862501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5" creationId="{BDB704B3-F53E-4FCB-81CB-54D62527DCE6}"/>
          </ac:spMkLst>
        </pc:spChg>
        <pc:spChg chg="add mod">
          <ac:chgData name="Cristian Chilipirea" userId="34ab170da5908fc4" providerId="LiveId" clId="{7ED8E5B2-C74A-4867-ABC1-EED925A424AA}" dt="2021-04-14T20:59:17.328" v="1539" actId="20577"/>
          <ac:spMkLst>
            <pc:docMk/>
            <pc:sldMk cId="3492998179" sldId="581"/>
            <ac:spMk id="36" creationId="{F5F05ED7-AD5A-4DA2-8461-FB7D25B17FC6}"/>
          </ac:spMkLst>
        </pc:spChg>
        <pc:spChg chg="add mod">
          <ac:chgData name="Cristian Chilipirea" userId="34ab170da5908fc4" providerId="LiveId" clId="{7ED8E5B2-C74A-4867-ABC1-EED925A424AA}" dt="2021-04-14T21:05:56.501" v="1620" actId="207"/>
          <ac:spMkLst>
            <pc:docMk/>
            <pc:sldMk cId="3492998179" sldId="581"/>
            <ac:spMk id="38" creationId="{BC596DB8-B6A0-450C-B7B6-C9D3FA8B4768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39" creationId="{D5E0AF0B-851F-4E90-8DF8-A755859188D7}"/>
          </ac:spMkLst>
        </pc:spChg>
        <pc:spChg chg="add mod">
          <ac:chgData name="Cristian Chilipirea" userId="34ab170da5908fc4" providerId="LiveId" clId="{7ED8E5B2-C74A-4867-ABC1-EED925A424AA}" dt="2021-04-14T21:07:04.502" v="1631" actId="207"/>
          <ac:spMkLst>
            <pc:docMk/>
            <pc:sldMk cId="3492998179" sldId="581"/>
            <ac:spMk id="40" creationId="{037760A6-F86D-4B9B-B988-6EF2773C56D2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1" creationId="{970196C3-B040-480F-8104-0E1995A50E1D}"/>
          </ac:spMkLst>
        </pc:spChg>
        <pc:spChg chg="add mod">
          <ac:chgData name="Cristian Chilipirea" userId="34ab170da5908fc4" providerId="LiveId" clId="{7ED8E5B2-C74A-4867-ABC1-EED925A424AA}" dt="2021-04-14T21:03:04.207" v="1589" actId="20577"/>
          <ac:spMkLst>
            <pc:docMk/>
            <pc:sldMk cId="3492998179" sldId="581"/>
            <ac:spMk id="42" creationId="{872CCBB4-047D-4043-82CA-4D2ECF255867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3" creationId="{0D28387E-6D63-4476-BC7F-BAEE692E971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4" creationId="{1FE6E802-6319-4D86-B6E3-330A11741A00}"/>
          </ac:spMkLst>
        </pc:spChg>
        <pc:spChg chg="add mod">
          <ac:chgData name="Cristian Chilipirea" userId="34ab170da5908fc4" providerId="LiveId" clId="{7ED8E5B2-C74A-4867-ABC1-EED925A424AA}" dt="2021-04-14T21:10:22.516" v="1659" actId="207"/>
          <ac:spMkLst>
            <pc:docMk/>
            <pc:sldMk cId="3492998179" sldId="581"/>
            <ac:spMk id="45" creationId="{AB4BCC2B-F444-41CC-9885-7932EB0ACFB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6" creationId="{970F5AAD-AC44-41D1-9902-5221533AD7D1}"/>
          </ac:spMkLst>
        </pc:spChg>
        <pc:spChg chg="add mod">
          <ac:chgData name="Cristian Chilipirea" userId="34ab170da5908fc4" providerId="LiveId" clId="{7ED8E5B2-C74A-4867-ABC1-EED925A424AA}" dt="2021-04-14T20:59:53.763" v="1547" actId="20577"/>
          <ac:spMkLst>
            <pc:docMk/>
            <pc:sldMk cId="3492998179" sldId="581"/>
            <ac:spMk id="47" creationId="{FAA8F7C8-2D71-4D8C-A34A-236DF5768DE9}"/>
          </ac:spMkLst>
        </pc:spChg>
        <pc:spChg chg="add mod">
          <ac:chgData name="Cristian Chilipirea" userId="34ab170da5908fc4" providerId="LiveId" clId="{7ED8E5B2-C74A-4867-ABC1-EED925A424AA}" dt="2021-04-14T21:05:58.623" v="1621" actId="207"/>
          <ac:spMkLst>
            <pc:docMk/>
            <pc:sldMk cId="3492998179" sldId="581"/>
            <ac:spMk id="49" creationId="{16657466-7329-41D2-B96D-6F520A2F72CB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50" creationId="{86F2C92B-8649-467D-9E96-B704550515E1}"/>
          </ac:spMkLst>
        </pc:spChg>
        <pc:spChg chg="add mod">
          <ac:chgData name="Cristian Chilipirea" userId="34ab170da5908fc4" providerId="LiveId" clId="{7ED8E5B2-C74A-4867-ABC1-EED925A424AA}" dt="2021-04-14T21:07:04.502" v="1631" actId="207"/>
          <ac:spMkLst>
            <pc:docMk/>
            <pc:sldMk cId="3492998179" sldId="581"/>
            <ac:spMk id="51" creationId="{ED4E50D3-97E6-411D-A7EE-415A7B125388}"/>
          </ac:spMkLst>
        </pc:spChg>
        <pc:spChg chg="add mod">
          <ac:chgData name="Cristian Chilipirea" userId="34ab170da5908fc4" providerId="LiveId" clId="{7ED8E5B2-C74A-4867-ABC1-EED925A424AA}" dt="2021-04-14T21:07:27.677" v="1636" actId="207"/>
          <ac:spMkLst>
            <pc:docMk/>
            <pc:sldMk cId="3492998179" sldId="581"/>
            <ac:spMk id="52" creationId="{9F0A429C-5E21-4AE7-AA12-23CF5BD531EA}"/>
          </ac:spMkLst>
        </pc:spChg>
        <pc:spChg chg="add mod">
          <ac:chgData name="Cristian Chilipirea" userId="34ab170da5908fc4" providerId="LiveId" clId="{7ED8E5B2-C74A-4867-ABC1-EED925A424AA}" dt="2021-04-14T21:03:11.283" v="1590" actId="20577"/>
          <ac:spMkLst>
            <pc:docMk/>
            <pc:sldMk cId="3492998179" sldId="581"/>
            <ac:spMk id="53" creationId="{EE282803-A332-49BF-B57C-2B0EC0E1583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4" creationId="{B44B816C-5FC6-4D2A-BB2F-CF06B4B29F0A}"/>
          </ac:spMkLst>
        </pc:spChg>
        <pc:spChg chg="add mod">
          <ac:chgData name="Cristian Chilipirea" userId="34ab170da5908fc4" providerId="LiveId" clId="{7ED8E5B2-C74A-4867-ABC1-EED925A424AA}" dt="2021-04-14T21:10:44.059" v="1661" actId="207"/>
          <ac:spMkLst>
            <pc:docMk/>
            <pc:sldMk cId="3492998179" sldId="581"/>
            <ac:spMk id="55" creationId="{7AA3A447-B7C6-48EE-A7E1-5A7F37BF6572}"/>
          </ac:spMkLst>
        </pc:spChg>
        <pc:spChg chg="add mod">
          <ac:chgData name="Cristian Chilipirea" userId="34ab170da5908fc4" providerId="LiveId" clId="{7ED8E5B2-C74A-4867-ABC1-EED925A424AA}" dt="2021-04-14T21:00:22.892" v="1555" actId="20577"/>
          <ac:spMkLst>
            <pc:docMk/>
            <pc:sldMk cId="3492998179" sldId="581"/>
            <ac:spMk id="56" creationId="{5C1022B9-488F-435D-8E28-928D7263379B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7" creationId="{CD8C3A17-9D99-48F6-90F1-0A52C8751790}"/>
          </ac:spMkLst>
        </pc:spChg>
        <pc:spChg chg="add mod">
          <ac:chgData name="Cristian Chilipirea" userId="34ab170da5908fc4" providerId="LiveId" clId="{7ED8E5B2-C74A-4867-ABC1-EED925A424AA}" dt="2021-04-14T21:00:16.129" v="1553" actId="20577"/>
          <ac:spMkLst>
            <pc:docMk/>
            <pc:sldMk cId="3492998179" sldId="581"/>
            <ac:spMk id="58" creationId="{F08A026C-E30C-4C35-A8E2-F64D5D492675}"/>
          </ac:spMkLst>
        </pc:spChg>
        <pc:spChg chg="add mod">
          <ac:chgData name="Cristian Chilipirea" userId="34ab170da5908fc4" providerId="LiveId" clId="{7ED8E5B2-C74A-4867-ABC1-EED925A424AA}" dt="2021-04-14T21:06:51.106" v="1629" actId="571"/>
          <ac:spMkLst>
            <pc:docMk/>
            <pc:sldMk cId="3492998179" sldId="581"/>
            <ac:spMk id="72" creationId="{F039D0C9-037B-4776-A876-0C61F6798E3C}"/>
          </ac:spMkLst>
        </pc:spChg>
        <pc:spChg chg="add mod">
          <ac:chgData name="Cristian Chilipirea" userId="34ab170da5908fc4" providerId="LiveId" clId="{7ED8E5B2-C74A-4867-ABC1-EED925A424AA}" dt="2021-04-14T21:06:51.106" v="1629" actId="571"/>
          <ac:spMkLst>
            <pc:docMk/>
            <pc:sldMk cId="3492998179" sldId="581"/>
            <ac:spMk id="73" creationId="{194226F1-6FED-4CA2-86B7-94B9A3FD962B}"/>
          </ac:spMkLst>
        </pc:spChg>
        <pc:cxnChg chg="add mod">
          <ac:chgData name="Cristian Chilipirea" userId="34ab170da5908fc4" providerId="LiveId" clId="{7ED8E5B2-C74A-4867-ABC1-EED925A424AA}" dt="2021-04-14T20:57:36.622" v="1364" actId="14100"/>
          <ac:cxnSpMkLst>
            <pc:docMk/>
            <pc:sldMk cId="3492998179" sldId="581"/>
            <ac:cxnSpMk id="15" creationId="{1DDF11E5-8097-4000-999B-9CD6E096851A}"/>
          </ac:cxnSpMkLst>
        </pc:cxnChg>
        <pc:cxnChg chg="add mod">
          <ac:chgData name="Cristian Chilipirea" userId="34ab170da5908fc4" providerId="LiveId" clId="{7ED8E5B2-C74A-4867-ABC1-EED925A424AA}" dt="2021-04-14T20:59:07.819" v="1535" actId="14100"/>
          <ac:cxnSpMkLst>
            <pc:docMk/>
            <pc:sldMk cId="3492998179" sldId="581"/>
            <ac:cxnSpMk id="26" creationId="{FDFE6CF6-8484-4636-96D7-E4502891AEDB}"/>
          </ac:cxnSpMkLst>
        </pc:cxnChg>
        <pc:cxnChg chg="add mod">
          <ac:chgData name="Cristian Chilipirea" userId="34ab170da5908fc4" providerId="LiveId" clId="{7ED8E5B2-C74A-4867-ABC1-EED925A424AA}" dt="2021-04-14T20:59:27.583" v="1541" actId="1076"/>
          <ac:cxnSpMkLst>
            <pc:docMk/>
            <pc:sldMk cId="3492998179" sldId="581"/>
            <ac:cxnSpMk id="37" creationId="{3882E619-4CD0-490D-8115-76D3ABE78C88}"/>
          </ac:cxnSpMkLst>
        </pc:cxnChg>
        <pc:cxnChg chg="add mod">
          <ac:chgData name="Cristian Chilipirea" userId="34ab170da5908fc4" providerId="LiveId" clId="{7ED8E5B2-C74A-4867-ABC1-EED925A424AA}" dt="2021-04-14T21:00:02.547" v="1549" actId="14100"/>
          <ac:cxnSpMkLst>
            <pc:docMk/>
            <pc:sldMk cId="3492998179" sldId="581"/>
            <ac:cxnSpMk id="48" creationId="{A809A1D0-3E5B-4C1D-8D05-C8785D1B71D8}"/>
          </ac:cxnSpMkLst>
        </pc:cxnChg>
        <pc:cxnChg chg="add mod">
          <ac:chgData name="Cristian Chilipirea" userId="34ab170da5908fc4" providerId="LiveId" clId="{7ED8E5B2-C74A-4867-ABC1-EED925A424AA}" dt="2021-04-14T21:00:44.221" v="1558" actId="14100"/>
          <ac:cxnSpMkLst>
            <pc:docMk/>
            <pc:sldMk cId="3492998179" sldId="581"/>
            <ac:cxnSpMk id="59" creationId="{CC94E631-A2C7-4479-BDEA-48082A5E46BD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122013321" sldId="581"/>
        </pc:sldMkLst>
      </pc:sldChg>
      <pc:sldChg chg="delSp modSp add mod">
        <pc:chgData name="Cristian Chilipirea" userId="34ab170da5908fc4" providerId="LiveId" clId="{7ED8E5B2-C74A-4867-ABC1-EED925A424AA}" dt="2021-04-14T21:11:16.180" v="1669" actId="207"/>
        <pc:sldMkLst>
          <pc:docMk/>
          <pc:sldMk cId="1528186521" sldId="582"/>
        </pc:sldMkLst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5" creationId="{878657A4-F3FA-460B-B585-AC011F1A3D5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6" creationId="{567E74D9-A4F5-406E-BAEF-DA87FD80A12D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7" creationId="{579D1C91-CEBE-4E4B-A018-E1A3700C77C3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8" creationId="{AEF1541F-9A25-4545-B70F-779328EF4FE5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9" creationId="{3BAA8A3D-E108-47AF-8D04-EC7FB14104C4}"/>
          </ac:spMkLst>
        </pc:spChg>
        <pc:spChg chg="mod">
          <ac:chgData name="Cristian Chilipirea" userId="34ab170da5908fc4" providerId="LiveId" clId="{7ED8E5B2-C74A-4867-ABC1-EED925A424AA}" dt="2021-04-14T21:10:55.730" v="1663" actId="207"/>
          <ac:spMkLst>
            <pc:docMk/>
            <pc:sldMk cId="1528186521" sldId="582"/>
            <ac:spMk id="11" creationId="{80C4B9FB-0FD7-4CFD-A086-05BD6FF01D21}"/>
          </ac:spMkLst>
        </pc:spChg>
        <pc:spChg chg="mod">
          <ac:chgData name="Cristian Chilipirea" userId="34ab170da5908fc4" providerId="LiveId" clId="{7ED8E5B2-C74A-4867-ABC1-EED925A424AA}" dt="2021-04-14T21:01:07.501" v="1565" actId="20577"/>
          <ac:spMkLst>
            <pc:docMk/>
            <pc:sldMk cId="1528186521" sldId="582"/>
            <ac:spMk id="12" creationId="{AA4968C2-2FA7-484D-B832-BC107D554F19}"/>
          </ac:spMkLst>
        </pc:spChg>
        <pc:spChg chg="mod">
          <ac:chgData name="Cristian Chilipirea" userId="34ab170da5908fc4" providerId="LiveId" clId="{7ED8E5B2-C74A-4867-ABC1-EED925A424AA}" dt="2021-04-14T21:01:10.134" v="1566" actId="20577"/>
          <ac:spMkLst>
            <pc:docMk/>
            <pc:sldMk cId="1528186521" sldId="582"/>
            <ac:spMk id="14" creationId="{663D73BC-A9E9-4A40-900C-7598EF46A82C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16" creationId="{B089AC56-8D2A-4839-9689-B30C634E520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17" creationId="{EE1B35C1-F6B2-43D7-855C-215B0BB15493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18" creationId="{2AD9D8E2-6B01-48AA-8632-301C2B1D2CA1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19" creationId="{FC1667E3-D980-4B43-8E30-6A9B4676766F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20" creationId="{93A6D252-353C-40E9-80E1-4B5ADA478CA3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21" creationId="{B20EFF1D-2894-405B-BCEC-4558B1A0AE25}"/>
          </ac:spMkLst>
        </pc:spChg>
        <pc:spChg chg="mod">
          <ac:chgData name="Cristian Chilipirea" userId="34ab170da5908fc4" providerId="LiveId" clId="{7ED8E5B2-C74A-4867-ABC1-EED925A424AA}" dt="2021-04-14T21:04:15.837" v="1594" actId="20577"/>
          <ac:spMkLst>
            <pc:docMk/>
            <pc:sldMk cId="1528186521" sldId="582"/>
            <ac:spMk id="22" creationId="{58B059D0-A9C6-4158-9A7C-441E9BDA1B65}"/>
          </ac:spMkLst>
        </pc:spChg>
        <pc:spChg chg="mod">
          <ac:chgData name="Cristian Chilipirea" userId="34ab170da5908fc4" providerId="LiveId" clId="{7ED8E5B2-C74A-4867-ABC1-EED925A424AA}" dt="2021-04-14T21:01:30.330" v="1573" actId="20577"/>
          <ac:spMkLst>
            <pc:docMk/>
            <pc:sldMk cId="1528186521" sldId="582"/>
            <ac:spMk id="23" creationId="{BD165EC5-263A-4969-B113-2CA4E1D4A07F}"/>
          </ac:spMkLst>
        </pc:spChg>
        <pc:spChg chg="mod">
          <ac:chgData name="Cristian Chilipirea" userId="34ab170da5908fc4" providerId="LiveId" clId="{7ED8E5B2-C74A-4867-ABC1-EED925A424AA}" dt="2021-04-14T21:11:03.270" v="1665" actId="207"/>
          <ac:spMkLst>
            <pc:docMk/>
            <pc:sldMk cId="1528186521" sldId="582"/>
            <ac:spMk id="24" creationId="{7D74DF72-634A-43BA-847D-22F76252C518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27" creationId="{F304F645-2A53-4A5E-BC3F-61565A1D3FF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28" creationId="{DDFD9E4A-2A3C-436E-9234-039FF86DA1BC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29" creationId="{1C503AF5-FF4A-47F1-A52C-2EFE8842E898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30" creationId="{938FC9FA-E70F-412B-890F-65E2013E8CFA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31" creationId="{30646C32-A69B-460B-B2B4-90A10F20A195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32" creationId="{B8A55671-2CAF-4C22-A733-D8532BFAFCC0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33" creationId="{B2D38E69-D163-474D-968C-A49DCF62D7A9}"/>
          </ac:spMkLst>
        </pc:spChg>
        <pc:spChg chg="mod">
          <ac:chgData name="Cristian Chilipirea" userId="34ab170da5908fc4" providerId="LiveId" clId="{7ED8E5B2-C74A-4867-ABC1-EED925A424AA}" dt="2021-04-14T21:01:44.296" v="1576" actId="20577"/>
          <ac:spMkLst>
            <pc:docMk/>
            <pc:sldMk cId="1528186521" sldId="582"/>
            <ac:spMk id="34" creationId="{AAB495A3-36FC-4F28-8743-6B5078625013}"/>
          </ac:spMkLst>
        </pc:spChg>
        <pc:spChg chg="mod">
          <ac:chgData name="Cristian Chilipirea" userId="34ab170da5908fc4" providerId="LiveId" clId="{7ED8E5B2-C74A-4867-ABC1-EED925A424AA}" dt="2021-04-14T21:11:09.705" v="1667" actId="207"/>
          <ac:spMkLst>
            <pc:docMk/>
            <pc:sldMk cId="1528186521" sldId="582"/>
            <ac:spMk id="35" creationId="{BDB704B3-F53E-4FCB-81CB-54D62527DCE6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38" creationId="{BC596DB8-B6A0-450C-B7B6-C9D3FA8B4768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39" creationId="{D5E0AF0B-851F-4E90-8DF8-A755859188D7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40" creationId="{037760A6-F86D-4B9B-B988-6EF2773C56D2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41" creationId="{970196C3-B040-480F-8104-0E1995A50E1D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42" creationId="{872CCBB4-047D-4043-82CA-4D2ECF255867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43" creationId="{0D28387E-6D63-4476-BC7F-BAEE692E971F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44" creationId="{1FE6E802-6319-4D86-B6E3-330A11741A00}"/>
          </ac:spMkLst>
        </pc:spChg>
        <pc:spChg chg="mod">
          <ac:chgData name="Cristian Chilipirea" userId="34ab170da5908fc4" providerId="LiveId" clId="{7ED8E5B2-C74A-4867-ABC1-EED925A424AA}" dt="2021-04-14T21:08:51.374" v="1649" actId="207"/>
          <ac:spMkLst>
            <pc:docMk/>
            <pc:sldMk cId="1528186521" sldId="582"/>
            <ac:spMk id="45" creationId="{AB4BCC2B-F444-41CC-9885-7932EB0ACFB5}"/>
          </ac:spMkLst>
        </pc:spChg>
        <pc:spChg chg="mod">
          <ac:chgData name="Cristian Chilipirea" userId="34ab170da5908fc4" providerId="LiveId" clId="{7ED8E5B2-C74A-4867-ABC1-EED925A424AA}" dt="2021-04-14T21:05:13.639" v="1609" actId="20577"/>
          <ac:spMkLst>
            <pc:docMk/>
            <pc:sldMk cId="1528186521" sldId="582"/>
            <ac:spMk id="46" creationId="{970F5AAD-AC44-41D1-9902-5221533AD7D1}"/>
          </ac:spMkLst>
        </pc:spChg>
        <pc:spChg chg="mod">
          <ac:chgData name="Cristian Chilipirea" userId="34ab170da5908fc4" providerId="LiveId" clId="{7ED8E5B2-C74A-4867-ABC1-EED925A424AA}" dt="2021-04-14T21:11:16.180" v="1669" actId="207"/>
          <ac:spMkLst>
            <pc:docMk/>
            <pc:sldMk cId="1528186521" sldId="582"/>
            <ac:spMk id="47" creationId="{FAA8F7C8-2D71-4D8C-A34A-236DF5768DE9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49" creationId="{16657466-7329-41D2-B96D-6F520A2F72CB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50" creationId="{86F2C92B-8649-467D-9E96-B704550515E1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51" creationId="{ED4E50D3-97E6-411D-A7EE-415A7B125388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52" creationId="{9F0A429C-5E21-4AE7-AA12-23CF5BD531EA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53" creationId="{EE282803-A332-49BF-B57C-2B0EC0E1583F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54" creationId="{B44B816C-5FC6-4D2A-BB2F-CF06B4B29F0A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55" creationId="{7AA3A447-B7C6-48EE-A7E1-5A7F37BF6572}"/>
          </ac:spMkLst>
        </pc:spChg>
        <pc:spChg chg="mod">
          <ac:chgData name="Cristian Chilipirea" userId="34ab170da5908fc4" providerId="LiveId" clId="{7ED8E5B2-C74A-4867-ABC1-EED925A424AA}" dt="2021-04-14T21:08:51.374" v="1649" actId="207"/>
          <ac:spMkLst>
            <pc:docMk/>
            <pc:sldMk cId="1528186521" sldId="582"/>
            <ac:spMk id="56" creationId="{5C1022B9-488F-435D-8E28-928D7263379B}"/>
          </ac:spMkLst>
        </pc:spChg>
        <pc:spChg chg="mod">
          <ac:chgData name="Cristian Chilipirea" userId="34ab170da5908fc4" providerId="LiveId" clId="{7ED8E5B2-C74A-4867-ABC1-EED925A424AA}" dt="2021-04-14T21:09:02.744" v="1651" actId="207"/>
          <ac:spMkLst>
            <pc:docMk/>
            <pc:sldMk cId="1528186521" sldId="582"/>
            <ac:spMk id="57" creationId="{CD8C3A17-9D99-48F6-90F1-0A52C8751790}"/>
          </ac:spMkLst>
        </pc:spChg>
        <pc:cxnChg chg="mod">
          <ac:chgData name="Cristian Chilipirea" userId="34ab170da5908fc4" providerId="LiveId" clId="{7ED8E5B2-C74A-4867-ABC1-EED925A424AA}" dt="2021-04-14T21:04:05.555" v="1593" actId="14100"/>
          <ac:cxnSpMkLst>
            <pc:docMk/>
            <pc:sldMk cId="1528186521" sldId="582"/>
            <ac:cxnSpMk id="15" creationId="{1DDF11E5-8097-4000-999B-9CD6E096851A}"/>
          </ac:cxnSpMkLst>
        </pc:cxnChg>
        <pc:cxnChg chg="mod">
          <ac:chgData name="Cristian Chilipirea" userId="34ab170da5908fc4" providerId="LiveId" clId="{7ED8E5B2-C74A-4867-ABC1-EED925A424AA}" dt="2021-04-14T21:04:31.904" v="1598" actId="14100"/>
          <ac:cxnSpMkLst>
            <pc:docMk/>
            <pc:sldMk cId="1528186521" sldId="582"/>
            <ac:cxnSpMk id="26" creationId="{FDFE6CF6-8484-4636-96D7-E4502891AEDB}"/>
          </ac:cxnSpMkLst>
        </pc:cxnChg>
        <pc:cxnChg chg="mod">
          <ac:chgData name="Cristian Chilipirea" userId="34ab170da5908fc4" providerId="LiveId" clId="{7ED8E5B2-C74A-4867-ABC1-EED925A424AA}" dt="2021-04-14T21:04:58.889" v="1602" actId="1076"/>
          <ac:cxnSpMkLst>
            <pc:docMk/>
            <pc:sldMk cId="1528186521" sldId="582"/>
            <ac:cxnSpMk id="37" creationId="{3882E619-4CD0-490D-8115-76D3ABE78C88}"/>
          </ac:cxnSpMkLst>
        </pc:cxnChg>
        <pc:cxnChg chg="mod">
          <ac:chgData name="Cristian Chilipirea" userId="34ab170da5908fc4" providerId="LiveId" clId="{7ED8E5B2-C74A-4867-ABC1-EED925A424AA}" dt="2021-04-14T21:05:19.457" v="1611" actId="14100"/>
          <ac:cxnSpMkLst>
            <pc:docMk/>
            <pc:sldMk cId="1528186521" sldId="582"/>
            <ac:cxnSpMk id="48" creationId="{A809A1D0-3E5B-4C1D-8D05-C8785D1B71D8}"/>
          </ac:cxnSpMkLst>
        </pc:cxnChg>
        <pc:cxnChg chg="del mod">
          <ac:chgData name="Cristian Chilipirea" userId="34ab170da5908fc4" providerId="LiveId" clId="{7ED8E5B2-C74A-4867-ABC1-EED925A424AA}" dt="2021-04-14T21:05:25.011" v="1612" actId="478"/>
          <ac:cxnSpMkLst>
            <pc:docMk/>
            <pc:sldMk cId="1528186521" sldId="582"/>
            <ac:cxnSpMk id="59" creationId="{CC94E631-A2C7-4479-BDEA-48082A5E46BD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72964664" sldId="58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024206780" sldId="583"/>
        </pc:sldMkLst>
      </pc:sldChg>
      <pc:sldChg chg="addSp delSp modSp new mod">
        <pc:chgData name="Cristian Chilipirea" userId="34ab170da5908fc4" providerId="LiveId" clId="{7ED8E5B2-C74A-4867-ABC1-EED925A424AA}" dt="2021-04-14T21:12:26.825" v="1685"/>
        <pc:sldMkLst>
          <pc:docMk/>
          <pc:sldMk cId="2862449490" sldId="583"/>
        </pc:sldMkLst>
        <pc:spChg chg="mod">
          <ac:chgData name="Cristian Chilipirea" userId="34ab170da5908fc4" providerId="LiveId" clId="{7ED8E5B2-C74A-4867-ABC1-EED925A424AA}" dt="2021-04-14T21:12:18.279" v="1683" actId="20577"/>
          <ac:spMkLst>
            <pc:docMk/>
            <pc:sldMk cId="2862449490" sldId="583"/>
            <ac:spMk id="3" creationId="{8CF19618-5DC1-4EE6-B699-F17ADB02B70E}"/>
          </ac:spMkLst>
        </pc:spChg>
        <pc:spChg chg="del">
          <ac:chgData name="Cristian Chilipirea" userId="34ab170da5908fc4" providerId="LiveId" clId="{7ED8E5B2-C74A-4867-ABC1-EED925A424AA}" dt="2021-04-14T21:12:25.434" v="1684" actId="478"/>
          <ac:spMkLst>
            <pc:docMk/>
            <pc:sldMk cId="2862449490" sldId="583"/>
            <ac:spMk id="4" creationId="{DC9C2744-74E2-443A-842A-44A90CB75B58}"/>
          </ac:spMkLst>
        </pc:spChg>
        <pc:spChg chg="add mod">
          <ac:chgData name="Cristian Chilipirea" userId="34ab170da5908fc4" providerId="LiveId" clId="{7ED8E5B2-C74A-4867-ABC1-EED925A424AA}" dt="2021-04-14T21:12:26.825" v="1685"/>
          <ac:spMkLst>
            <pc:docMk/>
            <pc:sldMk cId="2862449490" sldId="583"/>
            <ac:spMk id="5" creationId="{438F92FB-75B7-4B25-A001-C63E1D1DBC95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057364418" sldId="584"/>
        </pc:sldMkLst>
      </pc:sldChg>
      <pc:sldChg chg="new">
        <pc:chgData name="Cristian Chilipirea" userId="34ab170da5908fc4" providerId="LiveId" clId="{7ED8E5B2-C74A-4867-ABC1-EED925A424AA}" dt="2021-04-14T21:12:55.875" v="1686" actId="680"/>
        <pc:sldMkLst>
          <pc:docMk/>
          <pc:sldMk cId="3466241620" sldId="584"/>
        </pc:sldMkLst>
      </pc:sldChg>
      <pc:sldChg chg="modSp new mod">
        <pc:chgData name="Cristian Chilipirea" userId="34ab170da5908fc4" providerId="LiveId" clId="{7ED8E5B2-C74A-4867-ABC1-EED925A424AA}" dt="2021-04-14T21:16:20.074" v="1854" actId="20577"/>
        <pc:sldMkLst>
          <pc:docMk/>
          <pc:sldMk cId="527376467" sldId="585"/>
        </pc:sldMkLst>
        <pc:spChg chg="mod">
          <ac:chgData name="Cristian Chilipirea" userId="34ab170da5908fc4" providerId="LiveId" clId="{7ED8E5B2-C74A-4867-ABC1-EED925A424AA}" dt="2021-04-14T21:16:20.074" v="1854" actId="20577"/>
          <ac:spMkLst>
            <pc:docMk/>
            <pc:sldMk cId="527376467" sldId="585"/>
            <ac:spMk id="3" creationId="{23D2A956-BB70-4B07-BCE2-EFD39C04F947}"/>
          </ac:spMkLst>
        </pc:spChg>
        <pc:spChg chg="mod">
          <ac:chgData name="Cristian Chilipirea" userId="34ab170da5908fc4" providerId="LiveId" clId="{7ED8E5B2-C74A-4867-ABC1-EED925A424AA}" dt="2021-04-14T21:13:32.214" v="1831" actId="20577"/>
          <ac:spMkLst>
            <pc:docMk/>
            <pc:sldMk cId="527376467" sldId="585"/>
            <ac:spMk id="4" creationId="{9A40427D-D4B0-47A5-BEA0-E71BBC80029E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017753366" sldId="58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019351768" sldId="58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82195460" sldId="587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33830865" sldId="58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762189228" sldId="58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593905965" sldId="590"/>
        </pc:sldMkLst>
      </pc:sldChg>
      <pc:sldChg chg="addSp delSp modSp add mod modClrScheme chgLayout">
        <pc:chgData name="Cristian Chilipirea" userId="34ab170da5908fc4" providerId="LiveId" clId="{7ED8E5B2-C74A-4867-ABC1-EED925A424AA}" dt="2021-04-14T22:12:33.145" v="2047" actId="692"/>
        <pc:sldMkLst>
          <pc:docMk/>
          <pc:sldMk cId="2749707713" sldId="591"/>
        </pc:sldMkLst>
        <pc:spChg chg="add del mod ord">
          <ac:chgData name="Cristian Chilipirea" userId="34ab170da5908fc4" providerId="LiveId" clId="{7ED8E5B2-C74A-4867-ABC1-EED925A424AA}" dt="2021-04-14T21:20:45.445" v="1913" actId="478"/>
          <ac:spMkLst>
            <pc:docMk/>
            <pc:sldMk cId="2749707713" sldId="591"/>
            <ac:spMk id="2" creationId="{FE6E7E85-72F0-4D21-ACE9-2BA03AFCF60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49707713" sldId="591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49707713" sldId="591"/>
            <ac:spMk id="69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7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4" creationId="{00000000-0000-0000-0000-0000000000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988886465" sldId="59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923736733" sldId="592"/>
        </pc:sldMkLst>
      </pc:sldChg>
      <pc:sldChg chg="addSp delSp modSp add mod modClrScheme chgLayout">
        <pc:chgData name="Cristian Chilipirea" userId="34ab170da5908fc4" providerId="LiveId" clId="{7ED8E5B2-C74A-4867-ABC1-EED925A424AA}" dt="2021-04-14T22:12:52.088" v="2051" actId="692"/>
        <pc:sldMkLst>
          <pc:docMk/>
          <pc:sldMk cId="2269355668" sldId="592"/>
        </pc:sldMkLst>
        <pc:spChg chg="add del mod ord">
          <ac:chgData name="Cristian Chilipirea" userId="34ab170da5908fc4" providerId="LiveId" clId="{7ED8E5B2-C74A-4867-ABC1-EED925A424AA}" dt="2021-04-14T21:20:48.205" v="1914" actId="478"/>
          <ac:spMkLst>
            <pc:docMk/>
            <pc:sldMk cId="2269355668" sldId="592"/>
            <ac:spMk id="2" creationId="{603528FB-4BC5-495D-A1AE-48588E472F69}"/>
          </ac:spMkLst>
        </pc:spChg>
        <pc:spChg chg="mod ord">
          <ac:chgData name="Cristian Chilipirea" userId="34ab170da5908fc4" providerId="LiveId" clId="{7ED8E5B2-C74A-4867-ABC1-EED925A424AA}" dt="2021-04-14T22:12:43.074" v="2049" actId="1076"/>
          <ac:spMkLst>
            <pc:docMk/>
            <pc:sldMk cId="2269355668" sldId="592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269355668" sldId="592"/>
            <ac:spMk id="7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1:20:38.781" v="1911" actId="478"/>
        <pc:sldMkLst>
          <pc:docMk/>
          <pc:sldMk cId="1354867652" sldId="593"/>
        </pc:sldMkLst>
        <pc:spChg chg="del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2" creationId="{404B3535-0331-4B25-8BCA-0B1481635E3F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3" creationId="{376321D2-DF7A-4582-A578-527F29D493EA}"/>
          </ac:spMkLst>
        </pc:spChg>
        <pc:spChg chg="del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4" creationId="{2912B8A8-0FF2-4111-B3C4-9024919E7E8D}"/>
          </ac:spMkLst>
        </pc:spChg>
        <pc:spChg chg="add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5" creationId="{738CB9A2-2468-400A-BF49-75C3A75E2B7F}"/>
          </ac:spMkLst>
        </pc:spChg>
        <pc:spChg chg="add del mod ord">
          <ac:chgData name="Cristian Chilipirea" userId="34ab170da5908fc4" providerId="LiveId" clId="{7ED8E5B2-C74A-4867-ABC1-EED925A424AA}" dt="2021-04-14T21:20:38.781" v="1911" actId="478"/>
          <ac:spMkLst>
            <pc:docMk/>
            <pc:sldMk cId="1354867652" sldId="593"/>
            <ac:spMk id="6" creationId="{4EB4AEC3-7DCB-419A-ADC6-DD0EF69036C2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899955653" sldId="593"/>
        </pc:sldMkLst>
      </pc:sldChg>
      <pc:sldChg chg="new">
        <pc:chgData name="Cristian Chilipirea" userId="34ab170da5908fc4" providerId="LiveId" clId="{7ED8E5B2-C74A-4867-ABC1-EED925A424AA}" dt="2021-04-14T21:18:46.598" v="1877" actId="680"/>
        <pc:sldMkLst>
          <pc:docMk/>
          <pc:sldMk cId="1538979713" sldId="59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20578669" sldId="59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40396275" sldId="595"/>
        </pc:sldMkLst>
      </pc:sldChg>
      <pc:sldChg chg="addSp delSp modSp new mod">
        <pc:chgData name="Cristian Chilipirea" userId="34ab170da5908fc4" providerId="LiveId" clId="{7ED8E5B2-C74A-4867-ABC1-EED925A424AA}" dt="2021-04-14T21:19:16.109" v="1895" actId="478"/>
        <pc:sldMkLst>
          <pc:docMk/>
          <pc:sldMk cId="3756371527" sldId="595"/>
        </pc:sldMkLst>
        <pc:spChg chg="mod">
          <ac:chgData name="Cristian Chilipirea" userId="34ab170da5908fc4" providerId="LiveId" clId="{7ED8E5B2-C74A-4867-ABC1-EED925A424AA}" dt="2021-04-14T21:18:53.517" v="1891" actId="20577"/>
          <ac:spMkLst>
            <pc:docMk/>
            <pc:sldMk cId="3756371527" sldId="595"/>
            <ac:spMk id="3" creationId="{F889F2CB-ABFF-4827-A054-DC3159DB3BAA}"/>
          </ac:spMkLst>
        </pc:spChg>
        <pc:spChg chg="del">
          <ac:chgData name="Cristian Chilipirea" userId="34ab170da5908fc4" providerId="LiveId" clId="{7ED8E5B2-C74A-4867-ABC1-EED925A424AA}" dt="2021-04-14T21:19:09.109" v="1892" actId="478"/>
          <ac:spMkLst>
            <pc:docMk/>
            <pc:sldMk cId="3756371527" sldId="595"/>
            <ac:spMk id="4" creationId="{C5216F49-9E6F-4ECE-9D65-8451B6F52F86}"/>
          </ac:spMkLst>
        </pc:spChg>
        <pc:spChg chg="add del mod">
          <ac:chgData name="Cristian Chilipirea" userId="34ab170da5908fc4" providerId="LiveId" clId="{7ED8E5B2-C74A-4867-ABC1-EED925A424AA}" dt="2021-04-14T21:19:16.109" v="1895" actId="478"/>
          <ac:spMkLst>
            <pc:docMk/>
            <pc:sldMk cId="3756371527" sldId="595"/>
            <ac:spMk id="5" creationId="{C05B7625-CE17-4B97-ABDE-7C91C5F866DA}"/>
          </ac:spMkLst>
        </pc:spChg>
        <pc:spChg chg="add mod">
          <ac:chgData name="Cristian Chilipirea" userId="34ab170da5908fc4" providerId="LiveId" clId="{7ED8E5B2-C74A-4867-ABC1-EED925A424AA}" dt="2021-04-14T21:19:16.109" v="1895" actId="478"/>
          <ac:spMkLst>
            <pc:docMk/>
            <pc:sldMk cId="3756371527" sldId="595"/>
            <ac:spMk id="7" creationId="{880E3DC0-687B-4261-ABFB-4CA1537AB0B7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6507856" sldId="596"/>
        </pc:sldMkLst>
      </pc:sldChg>
      <pc:sldChg chg="add">
        <pc:chgData name="Cristian Chilipirea" userId="34ab170da5908fc4" providerId="LiveId" clId="{7ED8E5B2-C74A-4867-ABC1-EED925A424AA}" dt="2021-04-14T21:19:12.839" v="1894" actId="2890"/>
        <pc:sldMkLst>
          <pc:docMk/>
          <pc:sldMk cId="1206696793" sldId="596"/>
        </pc:sldMkLst>
      </pc:sldChg>
      <pc:sldChg chg="modSp new mod">
        <pc:chgData name="Cristian Chilipirea" userId="34ab170da5908fc4" providerId="LiveId" clId="{7ED8E5B2-C74A-4867-ABC1-EED925A424AA}" dt="2021-04-14T21:49:57.174" v="1936" actId="20577"/>
        <pc:sldMkLst>
          <pc:docMk/>
          <pc:sldMk cId="904185148" sldId="597"/>
        </pc:sldMkLst>
        <pc:spChg chg="mod">
          <ac:chgData name="Cristian Chilipirea" userId="34ab170da5908fc4" providerId="LiveId" clId="{7ED8E5B2-C74A-4867-ABC1-EED925A424AA}" dt="2021-04-14T21:49:57.174" v="1936" actId="20577"/>
          <ac:spMkLst>
            <pc:docMk/>
            <pc:sldMk cId="904185148" sldId="597"/>
            <ac:spMk id="3" creationId="{7B9613C1-1010-442F-8AC9-B23F17DD658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760732489" sldId="597"/>
        </pc:sldMkLst>
      </pc:sldChg>
      <pc:sldChg chg="addSp delSp modSp add mod">
        <pc:chgData name="Cristian Chilipirea" userId="34ab170da5908fc4" providerId="LiveId" clId="{7ED8E5B2-C74A-4867-ABC1-EED925A424AA}" dt="2021-04-14T21:50:24.581" v="1949" actId="20577"/>
        <pc:sldMkLst>
          <pc:docMk/>
          <pc:sldMk cId="712006086" sldId="598"/>
        </pc:sldMkLst>
        <pc:spChg chg="del">
          <ac:chgData name="Cristian Chilipirea" userId="34ab170da5908fc4" providerId="LiveId" clId="{7ED8E5B2-C74A-4867-ABC1-EED925A424AA}" dt="2021-04-14T21:50:13.623" v="1938" actId="478"/>
          <ac:spMkLst>
            <pc:docMk/>
            <pc:sldMk cId="712006086" sldId="598"/>
            <ac:spMk id="4" creationId="{7EEF3612-BD30-4378-883A-1E6B07B70F44}"/>
          </ac:spMkLst>
        </pc:spChg>
        <pc:spChg chg="add mod">
          <ac:chgData name="Cristian Chilipirea" userId="34ab170da5908fc4" providerId="LiveId" clId="{7ED8E5B2-C74A-4867-ABC1-EED925A424AA}" dt="2021-04-14T21:50:24.581" v="1949" actId="20577"/>
          <ac:spMkLst>
            <pc:docMk/>
            <pc:sldMk cId="712006086" sldId="598"/>
            <ac:spMk id="5" creationId="{C30AE8CC-8D8B-43E4-87F9-5832BC040A86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97733796" sldId="59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26156506" sldId="599"/>
        </pc:sldMkLst>
      </pc:sldChg>
      <pc:sldChg chg="new">
        <pc:chgData name="Cristian Chilipirea" userId="34ab170da5908fc4" providerId="LiveId" clId="{7ED8E5B2-C74A-4867-ABC1-EED925A424AA}" dt="2021-04-14T21:50:30.199" v="1950" actId="680"/>
        <pc:sldMkLst>
          <pc:docMk/>
          <pc:sldMk cId="4049962159" sldId="59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95127735" sldId="600"/>
        </pc:sldMkLst>
      </pc:sldChg>
      <pc:sldChg chg="addSp delSp modSp add mod modClrScheme chgLayout">
        <pc:chgData name="Cristian Chilipirea" userId="34ab170da5908fc4" providerId="LiveId" clId="{7ED8E5B2-C74A-4867-ABC1-EED925A424AA}" dt="2021-04-14T21:54:45.972" v="1962" actId="692"/>
        <pc:sldMkLst>
          <pc:docMk/>
          <pc:sldMk cId="3568389846" sldId="600"/>
        </pc:sldMkLst>
        <pc:spChg chg="add del mod ord">
          <ac:chgData name="Cristian Chilipirea" userId="34ab170da5908fc4" providerId="LiveId" clId="{7ED8E5B2-C74A-4867-ABC1-EED925A424AA}" dt="2021-04-14T21:52:10.917" v="1954" actId="478"/>
          <ac:spMkLst>
            <pc:docMk/>
            <pc:sldMk cId="3568389846" sldId="600"/>
            <ac:spMk id="2" creationId="{1BFC36E9-A2E9-4594-B877-17943A518787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568389846" sldId="600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568389846" sldId="60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9" creationId="{00000000-0000-0000-0000-00000000000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04118372" sldId="601"/>
        </pc:sldMkLst>
      </pc:sldChg>
      <pc:sldChg chg="modSp new mod">
        <pc:chgData name="Cristian Chilipirea" userId="34ab170da5908fc4" providerId="LiveId" clId="{7ED8E5B2-C74A-4867-ABC1-EED925A424AA}" dt="2021-04-14T21:57:42.327" v="1982" actId="20577"/>
        <pc:sldMkLst>
          <pc:docMk/>
          <pc:sldMk cId="3255042072" sldId="601"/>
        </pc:sldMkLst>
        <pc:spChg chg="mod">
          <ac:chgData name="Cristian Chilipirea" userId="34ab170da5908fc4" providerId="LiveId" clId="{7ED8E5B2-C74A-4867-ABC1-EED925A424AA}" dt="2021-04-14T21:57:42.327" v="1982" actId="20577"/>
          <ac:spMkLst>
            <pc:docMk/>
            <pc:sldMk cId="3255042072" sldId="601"/>
            <ac:spMk id="3" creationId="{8F18217F-8558-4E9B-9679-78441898F29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8692183" sldId="602"/>
        </pc:sldMkLst>
      </pc:sldChg>
      <pc:sldChg chg="addSp delSp modSp new mod">
        <pc:chgData name="Cristian Chilipirea" userId="34ab170da5908fc4" providerId="LiveId" clId="{7ED8E5B2-C74A-4867-ABC1-EED925A424AA}" dt="2021-04-14T22:23:12.344" v="2152"/>
        <pc:sldMkLst>
          <pc:docMk/>
          <pc:sldMk cId="747590087" sldId="602"/>
        </pc:sldMkLst>
        <pc:spChg chg="mod">
          <ac:chgData name="Cristian Chilipirea" userId="34ab170da5908fc4" providerId="LiveId" clId="{7ED8E5B2-C74A-4867-ABC1-EED925A424AA}" dt="2021-04-14T21:58:09.745" v="1999" actId="20577"/>
          <ac:spMkLst>
            <pc:docMk/>
            <pc:sldMk cId="747590087" sldId="602"/>
            <ac:spMk id="3" creationId="{2874B9DC-0760-4730-B11A-F370B7EE43E2}"/>
          </ac:spMkLst>
        </pc:spChg>
        <pc:spChg chg="del">
          <ac:chgData name="Cristian Chilipirea" userId="34ab170da5908fc4" providerId="LiveId" clId="{7ED8E5B2-C74A-4867-ABC1-EED925A424AA}" dt="2021-04-14T21:57:55.985" v="1984" actId="478"/>
          <ac:spMkLst>
            <pc:docMk/>
            <pc:sldMk cId="747590087" sldId="602"/>
            <ac:spMk id="4" creationId="{547C13FD-F767-496A-B521-CB3A3B2C7AE8}"/>
          </ac:spMkLst>
        </pc:spChg>
        <pc:spChg chg="add mod">
          <ac:chgData name="Cristian Chilipirea" userId="34ab170da5908fc4" providerId="LiveId" clId="{7ED8E5B2-C74A-4867-ABC1-EED925A424AA}" dt="2021-04-14T22:23:12.344" v="2152"/>
          <ac:spMkLst>
            <pc:docMk/>
            <pc:sldMk cId="747590087" sldId="602"/>
            <ac:spMk id="5" creationId="{EA1D975A-8DCB-4B32-BB37-784AB503B647}"/>
          </ac:spMkLst>
        </pc:spChg>
      </pc:sldChg>
      <pc:sldChg chg="new">
        <pc:chgData name="Cristian Chilipirea" userId="34ab170da5908fc4" providerId="LiveId" clId="{7ED8E5B2-C74A-4867-ABC1-EED925A424AA}" dt="2021-04-14T22:57:31.917" v="2153" actId="680"/>
        <pc:sldMkLst>
          <pc:docMk/>
          <pc:sldMk cId="3313672650" sldId="60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624031510" sldId="603"/>
        </pc:sldMkLst>
      </pc:sldChg>
      <pc:sldChg chg="modSp new mod">
        <pc:chgData name="Cristian Chilipirea" userId="34ab170da5908fc4" providerId="LiveId" clId="{7ED8E5B2-C74A-4867-ABC1-EED925A424AA}" dt="2021-04-14T23:20:49.224" v="2644" actId="20577"/>
        <pc:sldMkLst>
          <pc:docMk/>
          <pc:sldMk cId="2104284101" sldId="604"/>
        </pc:sldMkLst>
        <pc:spChg chg="mod">
          <ac:chgData name="Cristian Chilipirea" userId="34ab170da5908fc4" providerId="LiveId" clId="{7ED8E5B2-C74A-4867-ABC1-EED925A424AA}" dt="2021-04-14T22:57:39.450" v="2163" actId="20577"/>
          <ac:spMkLst>
            <pc:docMk/>
            <pc:sldMk cId="2104284101" sldId="604"/>
            <ac:spMk id="3" creationId="{93EA4956-5D64-42CF-83B0-5A24FA66B07D}"/>
          </ac:spMkLst>
        </pc:spChg>
        <pc:spChg chg="mod">
          <ac:chgData name="Cristian Chilipirea" userId="34ab170da5908fc4" providerId="LiveId" clId="{7ED8E5B2-C74A-4867-ABC1-EED925A424AA}" dt="2021-04-14T23:20:49.224" v="2644" actId="20577"/>
          <ac:spMkLst>
            <pc:docMk/>
            <pc:sldMk cId="2104284101" sldId="604"/>
            <ac:spMk id="4" creationId="{B346E0C0-7BD2-4599-9752-BDD5855164C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70224758" sldId="604"/>
        </pc:sldMkLst>
      </pc:sldChg>
      <pc:sldChg chg="addSp delSp modSp add mod">
        <pc:chgData name="Cristian Chilipirea" userId="34ab170da5908fc4" providerId="LiveId" clId="{7ED8E5B2-C74A-4867-ABC1-EED925A424AA}" dt="2021-04-14T23:16:59.196" v="2275" actId="1076"/>
        <pc:sldMkLst>
          <pc:docMk/>
          <pc:sldMk cId="3218145770" sldId="605"/>
        </pc:sldMkLst>
        <pc:spChg chg="del">
          <ac:chgData name="Cristian Chilipirea" userId="34ab170da5908fc4" providerId="LiveId" clId="{7ED8E5B2-C74A-4867-ABC1-EED925A424AA}" dt="2021-04-14T23:07:23.301" v="2165" actId="478"/>
          <ac:spMkLst>
            <pc:docMk/>
            <pc:sldMk cId="3218145770" sldId="605"/>
            <ac:spMk id="4" creationId="{B346E0C0-7BD2-4599-9752-BDD5855164C4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5" creationId="{44BC1460-1996-4868-86D5-3F3FDF58B0DB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6" creationId="{62F96990-FA48-4C26-BF6C-3811219AC50E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7" creationId="{57BB26AA-70C0-4C8D-AB4B-51B4E978BBCF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8" creationId="{7421ABB0-63D0-41E9-9B6E-44C750E16F5A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9" creationId="{E3333DF9-F347-4885-B45A-8AA1C2356F39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0" creationId="{DC357824-184E-4BFA-A13F-17415F826FDE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1" creationId="{7BD4CE96-F6B3-41CD-AFDA-608B3D2B6026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2" creationId="{6FDD7FBF-B3B6-439E-8F83-3F5504064EFA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3" creationId="{749DE46D-BD2B-42E0-B29D-A6AD4899265C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4" creationId="{F48A49EC-1A01-47F7-BF3E-285447B87A3F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5" creationId="{FB447C95-41FC-4075-8523-8C6861B36247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6" creationId="{1BF3C487-80FE-4777-AE03-75A2258183F0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7" creationId="{0A735645-D0E2-4009-AFC4-BB6D16A292ED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8" creationId="{1972579F-0ECD-45D8-9847-8A2E46E0A0B8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9" creationId="{CEF44D5B-3789-4F99-AA35-664F5218397D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20" creationId="{9B338CB7-33B8-41C0-950F-D55F5F88DE6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1" creationId="{897A9F70-D198-45E9-8C45-5CFC9645C5CA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2" creationId="{AF052277-D512-44D1-8B82-9A377E7E096E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3" creationId="{EF1CA058-98BA-4B5C-BB51-F6374C351CB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4" creationId="{E52BB225-073D-4592-88DE-152B1C2608B0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5" creationId="{12A24ECD-DBF1-40C7-AA73-54B112E9944B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6" creationId="{7111973C-8A54-44D9-9F3B-B8321996C392}"/>
          </ac:spMkLst>
        </pc:spChg>
        <pc:spChg chg="add del mod">
          <ac:chgData name="Cristian Chilipirea" userId="34ab170da5908fc4" providerId="LiveId" clId="{7ED8E5B2-C74A-4867-ABC1-EED925A424AA}" dt="2021-04-14T23:14:00.133" v="2234" actId="478"/>
          <ac:spMkLst>
            <pc:docMk/>
            <pc:sldMk cId="3218145770" sldId="605"/>
            <ac:spMk id="27" creationId="{A3DBFEDD-86FA-48A7-ACF8-C0C48F55CDAE}"/>
          </ac:spMkLst>
        </pc:spChg>
        <pc:spChg chg="add mod">
          <ac:chgData name="Cristian Chilipirea" userId="34ab170da5908fc4" providerId="LiveId" clId="{7ED8E5B2-C74A-4867-ABC1-EED925A424AA}" dt="2021-04-14T23:11:22.107" v="2212" actId="1076"/>
          <ac:spMkLst>
            <pc:docMk/>
            <pc:sldMk cId="3218145770" sldId="605"/>
            <ac:spMk id="28" creationId="{1E353797-1D58-4387-B4DF-AD1C34AC31B1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9" creationId="{3D32AD0B-A909-4253-9C24-E6E9CD8ADFB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0" creationId="{B6E677B4-0552-4F51-8A1B-F6F0A5C58735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1" creationId="{4CD2DEFA-77FF-4B3F-B9E2-9BB577AAD61D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2" creationId="{6060DCC5-12DC-4663-B307-72A1722FA04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3" creationId="{1CC995AC-FFB8-4C24-A3BA-41D11F5C4A72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4" creationId="{215AD77F-E192-4802-B9A4-59FF812ED5C7}"/>
          </ac:spMkLst>
        </pc:spChg>
        <pc:spChg chg="add del mod">
          <ac:chgData name="Cristian Chilipirea" userId="34ab170da5908fc4" providerId="LiveId" clId="{7ED8E5B2-C74A-4867-ABC1-EED925A424AA}" dt="2021-04-14T23:14:12.225" v="2237" actId="478"/>
          <ac:spMkLst>
            <pc:docMk/>
            <pc:sldMk cId="3218145770" sldId="605"/>
            <ac:spMk id="35" creationId="{CC80D526-C03B-4D6F-8406-4FF91A2DECF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6" creationId="{B575DDEB-78A3-44DD-BEB7-3AF34708670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7" creationId="{02F60C92-8730-4591-830C-B5325B7B87ED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8" creationId="{8B749828-3441-4561-AAD3-FF581CFBB95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9" creationId="{1B28158D-4C22-48F1-9710-3EC2C93461FA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0" creationId="{855B8AA7-469F-4C36-90C9-2DEB79644EB9}"/>
          </ac:spMkLst>
        </pc:spChg>
        <pc:spChg chg="add del mod">
          <ac:chgData name="Cristian Chilipirea" userId="34ab170da5908fc4" providerId="LiveId" clId="{7ED8E5B2-C74A-4867-ABC1-EED925A424AA}" dt="2021-04-14T23:14:02.057" v="2235" actId="478"/>
          <ac:spMkLst>
            <pc:docMk/>
            <pc:sldMk cId="3218145770" sldId="605"/>
            <ac:spMk id="41" creationId="{54E4474B-AAB9-4F58-BFA5-65C863305613}"/>
          </ac:spMkLst>
        </pc:spChg>
        <pc:spChg chg="add del mod">
          <ac:chgData name="Cristian Chilipirea" userId="34ab170da5908fc4" providerId="LiveId" clId="{7ED8E5B2-C74A-4867-ABC1-EED925A424AA}" dt="2021-04-14T23:14:03.192" v="2236" actId="478"/>
          <ac:spMkLst>
            <pc:docMk/>
            <pc:sldMk cId="3218145770" sldId="605"/>
            <ac:spMk id="42" creationId="{E5232818-1F62-41CB-9507-17157832B100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3" creationId="{AC5EF280-41AC-4D07-BF62-CAA4936DA6E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4" creationId="{A1B2F147-5D1C-43A1-8CB8-4D73F8CC6255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5" creationId="{5D7CCC53-8A2E-40DA-A676-AE6978F781A8}"/>
          </ac:spMkLst>
        </pc:spChg>
        <pc:spChg chg="add del mod">
          <ac:chgData name="Cristian Chilipirea" userId="34ab170da5908fc4" providerId="LiveId" clId="{7ED8E5B2-C74A-4867-ABC1-EED925A424AA}" dt="2021-04-14T23:14:13.265" v="2238" actId="478"/>
          <ac:spMkLst>
            <pc:docMk/>
            <pc:sldMk cId="3218145770" sldId="605"/>
            <ac:spMk id="46" creationId="{F56837ED-26CC-4AF4-9242-D20D82441AA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7" creationId="{856221C0-6469-45F7-84E7-3ED64C7652BE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8" creationId="{0B7C45B8-219E-431A-AB92-30F8F08E0831}"/>
          </ac:spMkLst>
        </pc:spChg>
        <pc:spChg chg="add mod">
          <ac:chgData name="Cristian Chilipirea" userId="34ab170da5908fc4" providerId="LiveId" clId="{7ED8E5B2-C74A-4867-ABC1-EED925A424AA}" dt="2021-04-14T23:14:49.799" v="2247" actId="1076"/>
          <ac:spMkLst>
            <pc:docMk/>
            <pc:sldMk cId="3218145770" sldId="605"/>
            <ac:spMk id="49" creationId="{33F23F0F-261C-49B5-9CD3-83E73EAD09C6}"/>
          </ac:spMkLst>
        </pc:spChg>
        <pc:spChg chg="add mod">
          <ac:chgData name="Cristian Chilipirea" userId="34ab170da5908fc4" providerId="LiveId" clId="{7ED8E5B2-C74A-4867-ABC1-EED925A424AA}" dt="2021-04-14T23:14:57.789" v="2249" actId="1076"/>
          <ac:spMkLst>
            <pc:docMk/>
            <pc:sldMk cId="3218145770" sldId="605"/>
            <ac:spMk id="50" creationId="{3B6F48E9-0575-4EA0-9B21-09A36B1FDB0E}"/>
          </ac:spMkLst>
        </pc:spChg>
        <pc:spChg chg="add mod">
          <ac:chgData name="Cristian Chilipirea" userId="34ab170da5908fc4" providerId="LiveId" clId="{7ED8E5B2-C74A-4867-ABC1-EED925A424AA}" dt="2021-04-14T23:15:06.775" v="2251" actId="1076"/>
          <ac:spMkLst>
            <pc:docMk/>
            <pc:sldMk cId="3218145770" sldId="605"/>
            <ac:spMk id="51" creationId="{E3262247-E7B2-4ABD-A677-55C022073132}"/>
          </ac:spMkLst>
        </pc:spChg>
        <pc:cxnChg chg="add mod">
          <ac:chgData name="Cristian Chilipirea" userId="34ab170da5908fc4" providerId="LiveId" clId="{7ED8E5B2-C74A-4867-ABC1-EED925A424AA}" dt="2021-04-14T23:16:03.333" v="2254" actId="692"/>
          <ac:cxnSpMkLst>
            <pc:docMk/>
            <pc:sldMk cId="3218145770" sldId="605"/>
            <ac:cxnSpMk id="53" creationId="{B5F95151-69E4-4886-8472-DE4B4169C350}"/>
          </ac:cxnSpMkLst>
        </pc:cxnChg>
        <pc:cxnChg chg="add mod">
          <ac:chgData name="Cristian Chilipirea" userId="34ab170da5908fc4" providerId="LiveId" clId="{7ED8E5B2-C74A-4867-ABC1-EED925A424AA}" dt="2021-04-14T23:16:26.470" v="2262" actId="14100"/>
          <ac:cxnSpMkLst>
            <pc:docMk/>
            <pc:sldMk cId="3218145770" sldId="605"/>
            <ac:cxnSpMk id="54" creationId="{5A14FE0C-3B7E-45AF-B280-F87035342C13}"/>
          </ac:cxnSpMkLst>
        </pc:cxnChg>
        <pc:cxnChg chg="add mod">
          <ac:chgData name="Cristian Chilipirea" userId="34ab170da5908fc4" providerId="LiveId" clId="{7ED8E5B2-C74A-4867-ABC1-EED925A424AA}" dt="2021-04-14T23:16:34.159" v="2264" actId="14100"/>
          <ac:cxnSpMkLst>
            <pc:docMk/>
            <pc:sldMk cId="3218145770" sldId="605"/>
            <ac:cxnSpMk id="58" creationId="{262A6E65-F6A0-45C0-A706-0B75EEADAD00}"/>
          </ac:cxnSpMkLst>
        </pc:cxnChg>
        <pc:cxnChg chg="add mod">
          <ac:chgData name="Cristian Chilipirea" userId="34ab170da5908fc4" providerId="LiveId" clId="{7ED8E5B2-C74A-4867-ABC1-EED925A424AA}" dt="2021-04-14T23:16:41.598" v="2267" actId="14100"/>
          <ac:cxnSpMkLst>
            <pc:docMk/>
            <pc:sldMk cId="3218145770" sldId="605"/>
            <ac:cxnSpMk id="64" creationId="{10884CBA-A3FB-4CE5-A341-FB10927FE632}"/>
          </ac:cxnSpMkLst>
        </pc:cxnChg>
        <pc:cxnChg chg="add mod">
          <ac:chgData name="Cristian Chilipirea" userId="34ab170da5908fc4" providerId="LiveId" clId="{7ED8E5B2-C74A-4867-ABC1-EED925A424AA}" dt="2021-04-14T23:16:49.286" v="2270" actId="14100"/>
          <ac:cxnSpMkLst>
            <pc:docMk/>
            <pc:sldMk cId="3218145770" sldId="605"/>
            <ac:cxnSpMk id="67" creationId="{92B19284-65B6-40DA-9018-DBA82F1C1A6A}"/>
          </ac:cxnSpMkLst>
        </pc:cxnChg>
        <pc:cxnChg chg="add mod">
          <ac:chgData name="Cristian Chilipirea" userId="34ab170da5908fc4" providerId="LiveId" clId="{7ED8E5B2-C74A-4867-ABC1-EED925A424AA}" dt="2021-04-14T23:16:53.618" v="2273" actId="14100"/>
          <ac:cxnSpMkLst>
            <pc:docMk/>
            <pc:sldMk cId="3218145770" sldId="605"/>
            <ac:cxnSpMk id="70" creationId="{C25400E8-853B-4B40-9239-AC046C16FDCC}"/>
          </ac:cxnSpMkLst>
        </pc:cxnChg>
        <pc:cxnChg chg="add mod">
          <ac:chgData name="Cristian Chilipirea" userId="34ab170da5908fc4" providerId="LiveId" clId="{7ED8E5B2-C74A-4867-ABC1-EED925A424AA}" dt="2021-04-14T23:16:59.196" v="2275" actId="1076"/>
          <ac:cxnSpMkLst>
            <pc:docMk/>
            <pc:sldMk cId="3218145770" sldId="605"/>
            <ac:cxnSpMk id="73" creationId="{6922620B-9AB3-403C-B35A-F2885741E432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327771674" sldId="605"/>
        </pc:sldMkLst>
      </pc:sldChg>
      <pc:sldChg chg="addSp delSp modSp add mod">
        <pc:chgData name="Cristian Chilipirea" userId="34ab170da5908fc4" providerId="LiveId" clId="{7ED8E5B2-C74A-4867-ABC1-EED925A424AA}" dt="2021-04-14T23:18:40.889" v="2304" actId="207"/>
        <pc:sldMkLst>
          <pc:docMk/>
          <pc:sldMk cId="134378655" sldId="606"/>
        </pc:sldMkLst>
        <pc:spChg chg="mod">
          <ac:chgData name="Cristian Chilipirea" userId="34ab170da5908fc4" providerId="LiveId" clId="{7ED8E5B2-C74A-4867-ABC1-EED925A424AA}" dt="2021-04-14T23:18:01.689" v="2286" actId="20577"/>
          <ac:spMkLst>
            <pc:docMk/>
            <pc:sldMk cId="134378655" sldId="606"/>
            <ac:spMk id="5" creationId="{44BC1460-1996-4868-86D5-3F3FDF58B0DB}"/>
          </ac:spMkLst>
        </pc:spChg>
        <pc:spChg chg="mod">
          <ac:chgData name="Cristian Chilipirea" userId="34ab170da5908fc4" providerId="LiveId" clId="{7ED8E5B2-C74A-4867-ABC1-EED925A424AA}" dt="2021-04-14T23:18:24.354" v="2299" actId="207"/>
          <ac:spMkLst>
            <pc:docMk/>
            <pc:sldMk cId="134378655" sldId="606"/>
            <ac:spMk id="6" creationId="{62F96990-FA48-4C26-BF6C-3811219AC50E}"/>
          </ac:spMkLst>
        </pc:spChg>
        <pc:spChg chg="mod">
          <ac:chgData name="Cristian Chilipirea" userId="34ab170da5908fc4" providerId="LiveId" clId="{7ED8E5B2-C74A-4867-ABC1-EED925A424AA}" dt="2021-04-14T23:18:04.164" v="2288" actId="20577"/>
          <ac:spMkLst>
            <pc:docMk/>
            <pc:sldMk cId="134378655" sldId="606"/>
            <ac:spMk id="7" creationId="{57BB26AA-70C0-4C8D-AB4B-51B4E978BBCF}"/>
          </ac:spMkLst>
        </pc:spChg>
        <pc:spChg chg="mod">
          <ac:chgData name="Cristian Chilipirea" userId="34ab170da5908fc4" providerId="LiveId" clId="{7ED8E5B2-C74A-4867-ABC1-EED925A424AA}" dt="2021-04-14T23:18:28.512" v="2300" actId="207"/>
          <ac:spMkLst>
            <pc:docMk/>
            <pc:sldMk cId="134378655" sldId="606"/>
            <ac:spMk id="8" creationId="{7421ABB0-63D0-41E9-9B6E-44C750E16F5A}"/>
          </ac:spMkLst>
        </pc:spChg>
        <pc:spChg chg="mod">
          <ac:chgData name="Cristian Chilipirea" userId="34ab170da5908fc4" providerId="LiveId" clId="{7ED8E5B2-C74A-4867-ABC1-EED925A424AA}" dt="2021-04-14T23:18:40.889" v="2304" actId="207"/>
          <ac:spMkLst>
            <pc:docMk/>
            <pc:sldMk cId="134378655" sldId="606"/>
            <ac:spMk id="9" creationId="{E3333DF9-F347-4885-B45A-8AA1C2356F39}"/>
          </ac:spMkLst>
        </pc:spChg>
        <pc:spChg chg="mod">
          <ac:chgData name="Cristian Chilipirea" userId="34ab170da5908fc4" providerId="LiveId" clId="{7ED8E5B2-C74A-4867-ABC1-EED925A424AA}" dt="2021-04-14T23:18:10.581" v="2293" actId="20577"/>
          <ac:spMkLst>
            <pc:docMk/>
            <pc:sldMk cId="134378655" sldId="606"/>
            <ac:spMk id="10" creationId="{DC357824-184E-4BFA-A13F-17415F826FDE}"/>
          </ac:spMkLst>
        </pc:spChg>
        <pc:spChg chg="mod">
          <ac:chgData name="Cristian Chilipirea" userId="34ab170da5908fc4" providerId="LiveId" clId="{7ED8E5B2-C74A-4867-ABC1-EED925A424AA}" dt="2021-04-14T23:18:33.730" v="2302" actId="207"/>
          <ac:spMkLst>
            <pc:docMk/>
            <pc:sldMk cId="134378655" sldId="606"/>
            <ac:spMk id="11" creationId="{7BD4CE96-F6B3-41CD-AFDA-608B3D2B6026}"/>
          </ac:spMkLst>
        </pc:spChg>
        <pc:spChg chg="mod">
          <ac:chgData name="Cristian Chilipirea" userId="34ab170da5908fc4" providerId="LiveId" clId="{7ED8E5B2-C74A-4867-ABC1-EED925A424AA}" dt="2021-04-14T23:18:14.700" v="2297" actId="20577"/>
          <ac:spMkLst>
            <pc:docMk/>
            <pc:sldMk cId="134378655" sldId="606"/>
            <ac:spMk id="12" creationId="{6FDD7FBF-B3B6-439E-8F83-3F5504064EFA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3" creationId="{749DE46D-BD2B-42E0-B29D-A6AD4899265C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4" creationId="{F48A49EC-1A01-47F7-BF3E-285447B87A3F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5" creationId="{FB447C95-41FC-4075-8523-8C6861B36247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6" creationId="{1BF3C487-80FE-4777-AE03-75A2258183F0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7" creationId="{0A735645-D0E2-4009-AFC4-BB6D16A292ED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8" creationId="{1972579F-0ECD-45D8-9847-8A2E46E0A0B8}"/>
          </ac:spMkLst>
        </pc:spChg>
        <pc:spChg chg="del">
          <ac:chgData name="Cristian Chilipirea" userId="34ab170da5908fc4" providerId="LiveId" clId="{7ED8E5B2-C74A-4867-ABC1-EED925A424AA}" dt="2021-04-14T23:17:58.224" v="2285" actId="478"/>
          <ac:spMkLst>
            <pc:docMk/>
            <pc:sldMk cId="134378655" sldId="606"/>
            <ac:spMk id="20" creationId="{9B338CB7-33B8-41C0-950F-D55F5F88DE6C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1" creationId="{897A9F70-D198-45E9-8C45-5CFC9645C5CA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2" creationId="{AF052277-D512-44D1-8B82-9A377E7E096E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3" creationId="{EF1CA058-98BA-4B5C-BB51-F6374C351CB3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4" creationId="{E52BB225-073D-4592-88DE-152B1C2608B0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5" creationId="{12A24ECD-DBF1-40C7-AA73-54B112E9944B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6" creationId="{7111973C-8A54-44D9-9F3B-B8321996C392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29" creationId="{3D32AD0B-A909-4253-9C24-E6E9CD8ADFB3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30" creationId="{B6E677B4-0552-4F51-8A1B-F6F0A5C58735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31" creationId="{4CD2DEFA-77FF-4B3F-B9E2-9BB577AAD61D}"/>
          </ac:spMkLst>
        </pc:spChg>
        <pc:spChg chg="del">
          <ac:chgData name="Cristian Chilipirea" userId="34ab170da5908fc4" providerId="LiveId" clId="{7ED8E5B2-C74A-4867-ABC1-EED925A424AA}" dt="2021-04-14T23:17:36.100" v="2281" actId="478"/>
          <ac:spMkLst>
            <pc:docMk/>
            <pc:sldMk cId="134378655" sldId="606"/>
            <ac:spMk id="33" creationId="{1CC995AC-FFB8-4C24-A3BA-41D11F5C4A72}"/>
          </ac:spMkLst>
        </pc:spChg>
        <pc:spChg chg="del">
          <ac:chgData name="Cristian Chilipirea" userId="34ab170da5908fc4" providerId="LiveId" clId="{7ED8E5B2-C74A-4867-ABC1-EED925A424AA}" dt="2021-04-14T23:17:36.100" v="2281" actId="478"/>
          <ac:spMkLst>
            <pc:docMk/>
            <pc:sldMk cId="134378655" sldId="606"/>
            <ac:spMk id="34" creationId="{215AD77F-E192-4802-B9A4-59FF812ED5C7}"/>
          </ac:spMkLst>
        </pc:spChg>
        <pc:spChg chg="del">
          <ac:chgData name="Cristian Chilipirea" userId="34ab170da5908fc4" providerId="LiveId" clId="{7ED8E5B2-C74A-4867-ABC1-EED925A424AA}" dt="2021-04-14T23:17:32.029" v="2280" actId="478"/>
          <ac:spMkLst>
            <pc:docMk/>
            <pc:sldMk cId="134378655" sldId="606"/>
            <ac:spMk id="36" creationId="{B575DDEB-78A3-44DD-BEB7-3AF34708670C}"/>
          </ac:spMkLst>
        </pc:spChg>
        <pc:spChg chg="del">
          <ac:chgData name="Cristian Chilipirea" userId="34ab170da5908fc4" providerId="LiveId" clId="{7ED8E5B2-C74A-4867-ABC1-EED925A424AA}" dt="2021-04-14T23:17:32.029" v="2280" actId="478"/>
          <ac:spMkLst>
            <pc:docMk/>
            <pc:sldMk cId="134378655" sldId="606"/>
            <ac:spMk id="37" creationId="{02F60C92-8730-4591-830C-B5325B7B87ED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38" creationId="{8B749828-3441-4561-AAD3-FF581CFBB953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39" creationId="{1B28158D-4C22-48F1-9710-3EC2C93461FA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40" creationId="{855B8AA7-469F-4C36-90C9-2DEB79644EB9}"/>
          </ac:spMkLst>
        </pc:spChg>
        <pc:cxnChg chg="mod">
          <ac:chgData name="Cristian Chilipirea" userId="34ab170da5908fc4" providerId="LiveId" clId="{7ED8E5B2-C74A-4867-ABC1-EED925A424AA}" dt="2021-04-14T23:17:58.224" v="2285" actId="478"/>
          <ac:cxnSpMkLst>
            <pc:docMk/>
            <pc:sldMk cId="134378655" sldId="606"/>
            <ac:cxnSpMk id="54" creationId="{5A14FE0C-3B7E-45AF-B280-F87035342C13}"/>
          </ac:cxnSpMkLst>
        </pc:cxnChg>
        <pc:cxnChg chg="add del mod">
          <ac:chgData name="Cristian Chilipirea" userId="34ab170da5908fc4" providerId="LiveId" clId="{7ED8E5B2-C74A-4867-ABC1-EED925A424AA}" dt="2021-04-14T23:17:38.652" v="2282" actId="478"/>
          <ac:cxnSpMkLst>
            <pc:docMk/>
            <pc:sldMk cId="134378655" sldId="606"/>
            <ac:cxnSpMk id="58" creationId="{262A6E65-F6A0-45C0-A706-0B75EEADAD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684801772" sldId="60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01368" sldId="607"/>
        </pc:sldMkLst>
      </pc:sldChg>
      <pc:sldChg chg="addSp delSp modSp new mod">
        <pc:chgData name="Cristian Chilipirea" userId="34ab170da5908fc4" providerId="LiveId" clId="{7ED8E5B2-C74A-4867-ABC1-EED925A424AA}" dt="2021-04-14T23:21:04.609" v="2660"/>
        <pc:sldMkLst>
          <pc:docMk/>
          <pc:sldMk cId="4191461497" sldId="607"/>
        </pc:sldMkLst>
        <pc:spChg chg="mod">
          <ac:chgData name="Cristian Chilipirea" userId="34ab170da5908fc4" providerId="LiveId" clId="{7ED8E5B2-C74A-4867-ABC1-EED925A424AA}" dt="2021-04-14T23:20:56.696" v="2658" actId="20577"/>
          <ac:spMkLst>
            <pc:docMk/>
            <pc:sldMk cId="4191461497" sldId="607"/>
            <ac:spMk id="3" creationId="{0E435586-FD0E-4C0F-BAB6-1EFA940317B3}"/>
          </ac:spMkLst>
        </pc:spChg>
        <pc:spChg chg="del">
          <ac:chgData name="Cristian Chilipirea" userId="34ab170da5908fc4" providerId="LiveId" clId="{7ED8E5B2-C74A-4867-ABC1-EED925A424AA}" dt="2021-04-14T23:21:03.400" v="2659" actId="478"/>
          <ac:spMkLst>
            <pc:docMk/>
            <pc:sldMk cId="4191461497" sldId="607"/>
            <ac:spMk id="4" creationId="{6414FFC8-E8FC-4FA0-BC4B-F5AEEB3FDE31}"/>
          </ac:spMkLst>
        </pc:spChg>
        <pc:spChg chg="add mod">
          <ac:chgData name="Cristian Chilipirea" userId="34ab170da5908fc4" providerId="LiveId" clId="{7ED8E5B2-C74A-4867-ABC1-EED925A424AA}" dt="2021-04-14T23:21:04.609" v="2660"/>
          <ac:spMkLst>
            <pc:docMk/>
            <pc:sldMk cId="4191461497" sldId="607"/>
            <ac:spMk id="5" creationId="{1D73AEE9-0364-492D-BF0C-4E13F5449A71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55985704" sldId="60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65425946" sldId="60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687632706" sldId="61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96286346" sldId="61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790948169" sldId="61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826064966" sldId="61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18038511" sldId="61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055011273" sldId="61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561719654" sldId="61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118339430" sldId="617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15299401" sldId="61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91479708" sldId="61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34531219" sldId="62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48056705" sldId="62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25987956" sldId="62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467245310" sldId="623"/>
        </pc:sldMkLst>
      </pc:sld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14-Apr-21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20644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53512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88832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47582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8170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77818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16288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0727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01019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04005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46642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32171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57625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9570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10371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167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14979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53085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216008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58733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861976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87591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275579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78002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15423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1525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28701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7995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19856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08499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90836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879784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1312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49580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066188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805253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454892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658879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822125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016193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048145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73309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624343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56420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027330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72496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651520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36227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006334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936376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71497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800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37272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30016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486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Structuri de Date și Algoritmi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16753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2462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88675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24014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6084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0281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262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132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50622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4708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66143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28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5554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4667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44719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78710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2643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2041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05633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6922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84100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582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5465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18375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05176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49699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38803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5269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2958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05373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276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671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203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39257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57210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6736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9207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0688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83036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13926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3694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2402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5581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96606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373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6547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06249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361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7470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02117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497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0095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45180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9095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648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5532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77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3200" dirty="0" err="1"/>
              <a:t>Algoritmi</a:t>
            </a:r>
            <a:r>
              <a:rPr lang="en-US" sz="3200" dirty="0"/>
              <a:t> de </a:t>
            </a:r>
            <a:r>
              <a:rPr lang="en-US" sz="3200" dirty="0" err="1"/>
              <a:t>sortare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75910" y="11432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1432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1432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143839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1443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144385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" name="Connector: Curved 2"/>
          <p:cNvCxnSpPr/>
          <p:nvPr/>
        </p:nvCxnSpPr>
        <p:spPr>
          <a:xfrm rot="16200000" flipH="1">
            <a:off x="7635557" y="245323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218498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218498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218498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2185526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218607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218607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8149238" y="348656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475910" y="322557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96713" y="322557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517516" y="322557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38197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558756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79498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600301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121104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641785" y="3226667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62344" y="322666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475910" y="4270015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996713" y="427001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17516" y="427001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038197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558756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498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600301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121104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641785" y="4271107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62344" y="427110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82" name="Connector: Curved 81"/>
          <p:cNvCxnSpPr/>
          <p:nvPr/>
        </p:nvCxnSpPr>
        <p:spPr>
          <a:xfrm rot="16200000" flipH="1">
            <a:off x="7114753" y="143724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/>
          <p:cNvCxnSpPr/>
          <p:nvPr/>
        </p:nvCxnSpPr>
        <p:spPr>
          <a:xfrm rot="16200000" flipH="1">
            <a:off x="3990361" y="454463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650C0FB-B347-4176-9CE0-D869148414F8}"/>
              </a:ext>
            </a:extLst>
          </p:cNvPr>
          <p:cNvSpPr/>
          <p:nvPr/>
        </p:nvSpPr>
        <p:spPr>
          <a:xfrm>
            <a:off x="3475910" y="531281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4EF1FC5-5525-436C-B064-8304229C18E0}"/>
              </a:ext>
            </a:extLst>
          </p:cNvPr>
          <p:cNvSpPr/>
          <p:nvPr/>
        </p:nvSpPr>
        <p:spPr>
          <a:xfrm>
            <a:off x="3996713" y="5312817"/>
            <a:ext cx="520925" cy="521390"/>
          </a:xfrm>
          <a:prstGeom prst="rect">
            <a:avLst/>
          </a:prstGeom>
          <a:solidFill>
            <a:srgbClr val="7CD4F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3D76C88-0F7D-40DB-910A-6DDB64F84589}"/>
              </a:ext>
            </a:extLst>
          </p:cNvPr>
          <p:cNvSpPr/>
          <p:nvPr/>
        </p:nvSpPr>
        <p:spPr>
          <a:xfrm>
            <a:off x="4517516" y="531281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9F70041-BF06-4892-88C1-BB92146C52E8}"/>
              </a:ext>
            </a:extLst>
          </p:cNvPr>
          <p:cNvSpPr/>
          <p:nvPr/>
        </p:nvSpPr>
        <p:spPr>
          <a:xfrm>
            <a:off x="5038197" y="531336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2C74599-A2E1-4108-9C1A-0D8377934529}"/>
              </a:ext>
            </a:extLst>
          </p:cNvPr>
          <p:cNvSpPr/>
          <p:nvPr/>
        </p:nvSpPr>
        <p:spPr>
          <a:xfrm>
            <a:off x="5558756" y="531336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D57CAF-42DB-40A0-A565-CEBDF582DAA3}"/>
              </a:ext>
            </a:extLst>
          </p:cNvPr>
          <p:cNvSpPr/>
          <p:nvPr/>
        </p:nvSpPr>
        <p:spPr>
          <a:xfrm>
            <a:off x="6079498" y="531336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327F47-27A2-40F7-B136-5EF4E0CC92E6}"/>
              </a:ext>
            </a:extLst>
          </p:cNvPr>
          <p:cNvSpPr/>
          <p:nvPr/>
        </p:nvSpPr>
        <p:spPr>
          <a:xfrm>
            <a:off x="6600301" y="531336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593433-378B-4A13-8941-3807EE35880E}"/>
              </a:ext>
            </a:extLst>
          </p:cNvPr>
          <p:cNvSpPr/>
          <p:nvPr/>
        </p:nvSpPr>
        <p:spPr>
          <a:xfrm>
            <a:off x="7121104" y="531336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66AD324-00CA-4761-8B02-A6E8B186B347}"/>
              </a:ext>
            </a:extLst>
          </p:cNvPr>
          <p:cNvSpPr/>
          <p:nvPr/>
        </p:nvSpPr>
        <p:spPr>
          <a:xfrm>
            <a:off x="7641785" y="5313909"/>
            <a:ext cx="520925" cy="521390"/>
          </a:xfrm>
          <a:prstGeom prst="rect">
            <a:avLst/>
          </a:prstGeom>
          <a:solidFill>
            <a:srgbClr val="C5E4A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8CDD50A-2B5C-4BE3-B0D7-9D441D001129}"/>
              </a:ext>
            </a:extLst>
          </p:cNvPr>
          <p:cNvSpPr/>
          <p:nvPr/>
        </p:nvSpPr>
        <p:spPr>
          <a:xfrm>
            <a:off x="8162344" y="5313909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0F56F674-61B3-4390-A52A-67A971185B34}"/>
              </a:ext>
            </a:extLst>
          </p:cNvPr>
          <p:cNvCxnSpPr/>
          <p:nvPr/>
        </p:nvCxnSpPr>
        <p:spPr>
          <a:xfrm rot="16200000" flipH="1">
            <a:off x="4510800" y="5580702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1E262E-D8BC-4DBB-B7B2-EF658134B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136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75910" y="11432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1432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143293"/>
            <a:ext cx="520925" cy="521390"/>
          </a:xfrm>
          <a:prstGeom prst="rect">
            <a:avLst/>
          </a:prstGeom>
          <a:solidFill>
            <a:srgbClr val="7CD4F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144385"/>
            <a:ext cx="520925" cy="521390"/>
          </a:xfrm>
          <a:prstGeom prst="rect">
            <a:avLst/>
          </a:prstGeom>
          <a:solidFill>
            <a:srgbClr val="C5E4A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144385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" name="Connector: Curved 2"/>
          <p:cNvCxnSpPr/>
          <p:nvPr/>
        </p:nvCxnSpPr>
        <p:spPr>
          <a:xfrm rot="16200000" flipH="1">
            <a:off x="5552345" y="244902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218498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218498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218498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2185526"/>
            <a:ext cx="520925" cy="521390"/>
          </a:xfrm>
          <a:prstGeom prst="rect">
            <a:avLst/>
          </a:prstGeom>
          <a:solidFill>
            <a:srgbClr val="309CC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2186072"/>
            <a:ext cx="520925" cy="521390"/>
          </a:xfrm>
          <a:prstGeom prst="rect">
            <a:avLst/>
          </a:prstGeom>
          <a:solidFill>
            <a:srgbClr val="C5E4A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218607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6073087" y="348656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475910" y="322557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96713" y="322557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517516" y="322557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38197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558756" y="3226121"/>
            <a:ext cx="520925" cy="521390"/>
          </a:xfrm>
          <a:prstGeom prst="rect">
            <a:avLst/>
          </a:prstGeom>
          <a:solidFill>
            <a:srgbClr val="309CC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79498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600301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121104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641785" y="3226667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62344" y="322666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475910" y="427001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996713" y="427001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17516" y="427001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038197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558756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498" y="4270561"/>
            <a:ext cx="520925" cy="521390"/>
          </a:xfrm>
          <a:prstGeom prst="rect">
            <a:avLst/>
          </a:prstGeom>
          <a:solidFill>
            <a:srgbClr val="309CC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600301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121104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641785" y="4271107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62344" y="427110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82" name="Connector: Curved 81"/>
          <p:cNvCxnSpPr/>
          <p:nvPr/>
        </p:nvCxnSpPr>
        <p:spPr>
          <a:xfrm rot="16200000" flipH="1">
            <a:off x="5031602" y="14048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/>
          <p:cNvCxnSpPr/>
          <p:nvPr/>
        </p:nvCxnSpPr>
        <p:spPr>
          <a:xfrm rot="16200000" flipH="1">
            <a:off x="6593646" y="453735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650C0FB-B347-4176-9CE0-D869148414F8}"/>
              </a:ext>
            </a:extLst>
          </p:cNvPr>
          <p:cNvSpPr/>
          <p:nvPr/>
        </p:nvSpPr>
        <p:spPr>
          <a:xfrm>
            <a:off x="3475910" y="531281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4EF1FC5-5525-436C-B064-8304229C18E0}"/>
              </a:ext>
            </a:extLst>
          </p:cNvPr>
          <p:cNvSpPr/>
          <p:nvPr/>
        </p:nvSpPr>
        <p:spPr>
          <a:xfrm>
            <a:off x="3996713" y="531281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3D76C88-0F7D-40DB-910A-6DDB64F84589}"/>
              </a:ext>
            </a:extLst>
          </p:cNvPr>
          <p:cNvSpPr/>
          <p:nvPr/>
        </p:nvSpPr>
        <p:spPr>
          <a:xfrm>
            <a:off x="4517516" y="531281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9F70041-BF06-4892-88C1-BB92146C52E8}"/>
              </a:ext>
            </a:extLst>
          </p:cNvPr>
          <p:cNvSpPr/>
          <p:nvPr/>
        </p:nvSpPr>
        <p:spPr>
          <a:xfrm>
            <a:off x="5038197" y="531336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2C74599-A2E1-4108-9C1A-0D8377934529}"/>
              </a:ext>
            </a:extLst>
          </p:cNvPr>
          <p:cNvSpPr/>
          <p:nvPr/>
        </p:nvSpPr>
        <p:spPr>
          <a:xfrm>
            <a:off x="5558756" y="531336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D57CAF-42DB-40A0-A565-CEBDF582DAA3}"/>
              </a:ext>
            </a:extLst>
          </p:cNvPr>
          <p:cNvSpPr/>
          <p:nvPr/>
        </p:nvSpPr>
        <p:spPr>
          <a:xfrm>
            <a:off x="6079498" y="531336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327F47-27A2-40F7-B136-5EF4E0CC92E6}"/>
              </a:ext>
            </a:extLst>
          </p:cNvPr>
          <p:cNvSpPr/>
          <p:nvPr/>
        </p:nvSpPr>
        <p:spPr>
          <a:xfrm>
            <a:off x="6600301" y="5313363"/>
            <a:ext cx="520925" cy="521390"/>
          </a:xfrm>
          <a:prstGeom prst="rect">
            <a:avLst/>
          </a:prstGeom>
          <a:solidFill>
            <a:srgbClr val="309CC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593433-378B-4A13-8941-3807EE35880E}"/>
              </a:ext>
            </a:extLst>
          </p:cNvPr>
          <p:cNvSpPr/>
          <p:nvPr/>
        </p:nvSpPr>
        <p:spPr>
          <a:xfrm>
            <a:off x="7121104" y="531336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66AD324-00CA-4761-8B02-A6E8B186B347}"/>
              </a:ext>
            </a:extLst>
          </p:cNvPr>
          <p:cNvSpPr/>
          <p:nvPr/>
        </p:nvSpPr>
        <p:spPr>
          <a:xfrm>
            <a:off x="7641785" y="5313909"/>
            <a:ext cx="520925" cy="521390"/>
          </a:xfrm>
          <a:prstGeom prst="rect">
            <a:avLst/>
          </a:prstGeom>
          <a:solidFill>
            <a:srgbClr val="C5E4A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8CDD50A-2B5C-4BE3-B0D7-9D441D001129}"/>
              </a:ext>
            </a:extLst>
          </p:cNvPr>
          <p:cNvSpPr/>
          <p:nvPr/>
        </p:nvSpPr>
        <p:spPr>
          <a:xfrm>
            <a:off x="8162344" y="5313909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0F56F674-61B3-4390-A52A-67A971185B34}"/>
              </a:ext>
            </a:extLst>
          </p:cNvPr>
          <p:cNvCxnSpPr/>
          <p:nvPr/>
        </p:nvCxnSpPr>
        <p:spPr>
          <a:xfrm rot="16200000" flipH="1">
            <a:off x="7114388" y="556192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08E8542-D93A-4B01-B9C2-1688693AF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799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75910" y="11432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1432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1432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58756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079498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600301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21104" y="1143839"/>
            <a:ext cx="520925" cy="521390"/>
          </a:xfrm>
          <a:prstGeom prst="rect">
            <a:avLst/>
          </a:prstGeom>
          <a:solidFill>
            <a:srgbClr val="309CC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641785" y="1144385"/>
            <a:ext cx="520925" cy="521390"/>
          </a:xfrm>
          <a:prstGeom prst="rect">
            <a:avLst/>
          </a:prstGeom>
          <a:solidFill>
            <a:srgbClr val="C5E4A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144385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" name="Connector: Curved 2"/>
          <p:cNvCxnSpPr/>
          <p:nvPr/>
        </p:nvCxnSpPr>
        <p:spPr>
          <a:xfrm rot="16200000" flipH="1">
            <a:off x="8156055" y="244956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218498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218498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218498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558756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79498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600301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121104" y="2185526"/>
            <a:ext cx="520925" cy="521390"/>
          </a:xfrm>
          <a:prstGeom prst="rect">
            <a:avLst/>
          </a:prstGeom>
          <a:solidFill>
            <a:srgbClr val="309CC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641785" y="2186072"/>
            <a:ext cx="520925" cy="521390"/>
          </a:xfrm>
          <a:prstGeom prst="rect">
            <a:avLst/>
          </a:prstGeom>
          <a:solidFill>
            <a:srgbClr val="C5E4A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218607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3990363" y="349291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475910" y="3225575"/>
            <a:ext cx="520925" cy="521390"/>
          </a:xfrm>
          <a:prstGeom prst="rect">
            <a:avLst/>
          </a:prstGeom>
          <a:solidFill>
            <a:srgbClr val="FF7F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96713" y="322557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517516" y="322557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38197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558756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079498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600301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121104" y="3226121"/>
            <a:ext cx="520925" cy="521390"/>
          </a:xfrm>
          <a:prstGeom prst="rect">
            <a:avLst/>
          </a:prstGeom>
          <a:solidFill>
            <a:srgbClr val="309CC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641785" y="3226667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62344" y="322666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475910" y="427001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96713" y="4270015"/>
            <a:ext cx="520925" cy="521390"/>
          </a:xfrm>
          <a:prstGeom prst="rect">
            <a:avLst/>
          </a:prstGeom>
          <a:solidFill>
            <a:srgbClr val="FF7F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517516" y="427001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038197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558756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498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600301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1104" y="4270561"/>
            <a:ext cx="520925" cy="521390"/>
          </a:xfrm>
          <a:prstGeom prst="rect">
            <a:avLst/>
          </a:prstGeom>
          <a:solidFill>
            <a:srgbClr val="309CC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641785" y="4271107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62344" y="427110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82" name="Connector: Curved 81"/>
          <p:cNvCxnSpPr/>
          <p:nvPr/>
        </p:nvCxnSpPr>
        <p:spPr>
          <a:xfrm rot="16200000" flipH="1">
            <a:off x="7635191" y="140510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/>
          <p:cNvCxnSpPr/>
          <p:nvPr/>
        </p:nvCxnSpPr>
        <p:spPr>
          <a:xfrm rot="16200000" flipH="1">
            <a:off x="4510800" y="453790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94A9C20-513B-469C-A452-5BF366AA32A8}"/>
              </a:ext>
            </a:extLst>
          </p:cNvPr>
          <p:cNvSpPr txBox="1"/>
          <p:nvPr/>
        </p:nvSpPr>
        <p:spPr>
          <a:xfrm>
            <a:off x="5398863" y="5452551"/>
            <a:ext cx="136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……….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C0D18A-25BA-4243-86F3-CA58BA17B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9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63807B-2083-4C15-9047-D12E2FD6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15908-9E6B-48C6-A759-A88311E21D2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68844-07C3-4D2E-9394-7660A93DA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21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63807B-2083-4C15-9047-D12E2FD6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E015908-9E6B-48C6-A759-A88311E21D26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2315817"/>
                <a:ext cx="11197087" cy="39814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5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ro-RO" sz="5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ro-RO" sz="5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5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ro-RO" sz="5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5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5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E015908-9E6B-48C6-A759-A88311E21D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2315817"/>
                <a:ext cx="11197087" cy="39814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F1D310-993B-42BA-AA9D-B3CAE5332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88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D5F6CA-CF30-4FD8-95A1-19CAF26FA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BA4C5-2764-4574-81B7-B6A89913B1F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C944DD-C60E-423B-A564-3DA605737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29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4E46B-7B60-4691-9B4D-E5BD5D05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Selection</a:t>
            </a:r>
            <a:r>
              <a:rPr lang="ro-RO" dirty="0"/>
              <a:t> Sort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C4CE2-5B57-4C68-8779-2699A79F566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Se caută cel mai mic element.</a:t>
            </a:r>
          </a:p>
          <a:p>
            <a:r>
              <a:rPr lang="ro-RO" dirty="0"/>
              <a:t>Se aduce pe prima poziție.</a:t>
            </a:r>
          </a:p>
          <a:p>
            <a:r>
              <a:rPr lang="ro-RO" dirty="0"/>
              <a:t>Se caută următorul cel mai mic element.</a:t>
            </a:r>
          </a:p>
          <a:p>
            <a:r>
              <a:rPr lang="ro-RO" dirty="0"/>
              <a:t>...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0C263-2628-4ECE-A58F-7722AA143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70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4E46B-7B60-4691-9B4D-E5BD5D05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Selection</a:t>
            </a:r>
            <a:r>
              <a:rPr lang="ro-RO" dirty="0"/>
              <a:t>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657A4-F3FA-460B-B585-AC011F1A3D54}"/>
              </a:ext>
            </a:extLst>
          </p:cNvPr>
          <p:cNvSpPr/>
          <p:nvPr/>
        </p:nvSpPr>
        <p:spPr>
          <a:xfrm>
            <a:off x="3475910" y="11432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7E74D9-A4F5-406E-BAEF-DA87FD80A12D}"/>
              </a:ext>
            </a:extLst>
          </p:cNvPr>
          <p:cNvSpPr/>
          <p:nvPr/>
        </p:nvSpPr>
        <p:spPr>
          <a:xfrm>
            <a:off x="3996713" y="11432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9D1C91-CEBE-4E4B-A018-E1A3700C77C3}"/>
              </a:ext>
            </a:extLst>
          </p:cNvPr>
          <p:cNvSpPr/>
          <p:nvPr/>
        </p:nvSpPr>
        <p:spPr>
          <a:xfrm>
            <a:off x="4517516" y="11432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F1541F-9A25-4545-B70F-779328EF4FE5}"/>
              </a:ext>
            </a:extLst>
          </p:cNvPr>
          <p:cNvSpPr/>
          <p:nvPr/>
        </p:nvSpPr>
        <p:spPr>
          <a:xfrm>
            <a:off x="5038197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AA8A3D-E108-47AF-8D04-EC7FB14104C4}"/>
              </a:ext>
            </a:extLst>
          </p:cNvPr>
          <p:cNvSpPr/>
          <p:nvPr/>
        </p:nvSpPr>
        <p:spPr>
          <a:xfrm>
            <a:off x="5558756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7BD73-C3E7-4BEC-89F4-A885C2F31A14}"/>
              </a:ext>
            </a:extLst>
          </p:cNvPr>
          <p:cNvSpPr/>
          <p:nvPr/>
        </p:nvSpPr>
        <p:spPr>
          <a:xfrm>
            <a:off x="6079498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C4B9FB-0FD7-4CFD-A086-05BD6FF01D21}"/>
              </a:ext>
            </a:extLst>
          </p:cNvPr>
          <p:cNvSpPr/>
          <p:nvPr/>
        </p:nvSpPr>
        <p:spPr>
          <a:xfrm>
            <a:off x="6600301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4968C2-2FA7-484D-B832-BC107D554F19}"/>
              </a:ext>
            </a:extLst>
          </p:cNvPr>
          <p:cNvSpPr/>
          <p:nvPr/>
        </p:nvSpPr>
        <p:spPr>
          <a:xfrm>
            <a:off x="7121104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27C230-4125-4924-AD5E-4DBD74F803A9}"/>
              </a:ext>
            </a:extLst>
          </p:cNvPr>
          <p:cNvSpPr/>
          <p:nvPr/>
        </p:nvSpPr>
        <p:spPr>
          <a:xfrm>
            <a:off x="7641785" y="11443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3D73BC-A9E9-4A40-900C-7598EF46A82C}"/>
              </a:ext>
            </a:extLst>
          </p:cNvPr>
          <p:cNvSpPr/>
          <p:nvPr/>
        </p:nvSpPr>
        <p:spPr>
          <a:xfrm>
            <a:off x="8162344" y="1144385"/>
            <a:ext cx="520925" cy="521390"/>
          </a:xfrm>
          <a:prstGeom prst="rect">
            <a:avLst/>
          </a:prstGeom>
          <a:solidFill>
            <a:srgbClr val="C5E4A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DDF11E5-8097-4000-999B-9CD6E096851A}"/>
              </a:ext>
            </a:extLst>
          </p:cNvPr>
          <p:cNvCxnSpPr>
            <a:cxnSpLocks/>
            <a:stCxn id="5" idx="2"/>
            <a:endCxn id="14" idx="2"/>
          </p:cNvCxnSpPr>
          <p:nvPr/>
        </p:nvCxnSpPr>
        <p:spPr>
          <a:xfrm rot="16200000" flipH="1">
            <a:off x="6079044" y="-677988"/>
            <a:ext cx="1092" cy="4686434"/>
          </a:xfrm>
          <a:prstGeom prst="curvedConnector3">
            <a:avLst>
              <a:gd name="adj1" fmla="val 21034066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089AC56-8D2A-4839-9689-B30C634E5204}"/>
              </a:ext>
            </a:extLst>
          </p:cNvPr>
          <p:cNvSpPr/>
          <p:nvPr/>
        </p:nvSpPr>
        <p:spPr>
          <a:xfrm>
            <a:off x="3475910" y="2184980"/>
            <a:ext cx="520925" cy="521390"/>
          </a:xfrm>
          <a:prstGeom prst="rect">
            <a:avLst/>
          </a:prstGeom>
          <a:solidFill>
            <a:srgbClr val="C5E4A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1B35C1-F6B2-43D7-855C-215B0BB15493}"/>
              </a:ext>
            </a:extLst>
          </p:cNvPr>
          <p:cNvSpPr/>
          <p:nvPr/>
        </p:nvSpPr>
        <p:spPr>
          <a:xfrm>
            <a:off x="3996713" y="218498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9D8E2-6B01-48AA-8632-301C2B1D2CA1}"/>
              </a:ext>
            </a:extLst>
          </p:cNvPr>
          <p:cNvSpPr/>
          <p:nvPr/>
        </p:nvSpPr>
        <p:spPr>
          <a:xfrm>
            <a:off x="4517516" y="218498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1667E3-D980-4B43-8E30-6A9B4676766F}"/>
              </a:ext>
            </a:extLst>
          </p:cNvPr>
          <p:cNvSpPr/>
          <p:nvPr/>
        </p:nvSpPr>
        <p:spPr>
          <a:xfrm>
            <a:off x="5038197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A6D252-353C-40E9-80E1-4B5ADA478CA3}"/>
              </a:ext>
            </a:extLst>
          </p:cNvPr>
          <p:cNvSpPr/>
          <p:nvPr/>
        </p:nvSpPr>
        <p:spPr>
          <a:xfrm>
            <a:off x="5558756" y="2185526"/>
            <a:ext cx="520925" cy="521390"/>
          </a:xfrm>
          <a:prstGeom prst="rect">
            <a:avLst/>
          </a:prstGeom>
          <a:solidFill>
            <a:srgbClr val="FF7F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0EFF1D-2894-405B-BCEC-4558B1A0AE25}"/>
              </a:ext>
            </a:extLst>
          </p:cNvPr>
          <p:cNvSpPr/>
          <p:nvPr/>
        </p:nvSpPr>
        <p:spPr>
          <a:xfrm>
            <a:off x="6079498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B059D0-A9C6-4158-9A7C-441E9BDA1B65}"/>
              </a:ext>
            </a:extLst>
          </p:cNvPr>
          <p:cNvSpPr/>
          <p:nvPr/>
        </p:nvSpPr>
        <p:spPr>
          <a:xfrm>
            <a:off x="6600301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165EC5-263A-4969-B113-2CA4E1D4A07F}"/>
              </a:ext>
            </a:extLst>
          </p:cNvPr>
          <p:cNvSpPr/>
          <p:nvPr/>
        </p:nvSpPr>
        <p:spPr>
          <a:xfrm>
            <a:off x="7121104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4DF72-634A-43BA-847D-22F76252C518}"/>
              </a:ext>
            </a:extLst>
          </p:cNvPr>
          <p:cNvSpPr/>
          <p:nvPr/>
        </p:nvSpPr>
        <p:spPr>
          <a:xfrm>
            <a:off x="7641785" y="218607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FB8945-D273-4C01-A5B0-CF4B6D094014}"/>
              </a:ext>
            </a:extLst>
          </p:cNvPr>
          <p:cNvSpPr/>
          <p:nvPr/>
        </p:nvSpPr>
        <p:spPr>
          <a:xfrm>
            <a:off x="8162344" y="218607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FDFE6CF6-8484-4636-96D7-E4502891AEDB}"/>
              </a:ext>
            </a:extLst>
          </p:cNvPr>
          <p:cNvCxnSpPr>
            <a:cxnSpLocks/>
            <a:stCxn id="17" idx="2"/>
            <a:endCxn id="20" idx="2"/>
          </p:cNvCxnSpPr>
          <p:nvPr/>
        </p:nvCxnSpPr>
        <p:spPr>
          <a:xfrm rot="16200000" flipH="1">
            <a:off x="5037924" y="1925621"/>
            <a:ext cx="546" cy="1562043"/>
          </a:xfrm>
          <a:prstGeom prst="curvedConnector3">
            <a:avLst>
              <a:gd name="adj1" fmla="val 41968132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304F645-2A53-4A5E-BC3F-61565A1D3FF4}"/>
              </a:ext>
            </a:extLst>
          </p:cNvPr>
          <p:cNvSpPr/>
          <p:nvPr/>
        </p:nvSpPr>
        <p:spPr>
          <a:xfrm>
            <a:off x="3475910" y="3225575"/>
            <a:ext cx="520925" cy="521390"/>
          </a:xfrm>
          <a:prstGeom prst="rect">
            <a:avLst/>
          </a:prstGeom>
          <a:solidFill>
            <a:srgbClr val="C5E4A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FD9E4A-2A3C-436E-9234-039FF86DA1BC}"/>
              </a:ext>
            </a:extLst>
          </p:cNvPr>
          <p:cNvSpPr/>
          <p:nvPr/>
        </p:nvSpPr>
        <p:spPr>
          <a:xfrm>
            <a:off x="3996713" y="3225575"/>
            <a:ext cx="520925" cy="521390"/>
          </a:xfrm>
          <a:prstGeom prst="rect">
            <a:avLst/>
          </a:prstGeom>
          <a:solidFill>
            <a:srgbClr val="FF7F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503AF5-FF4A-47F1-A52C-2EFE8842E898}"/>
              </a:ext>
            </a:extLst>
          </p:cNvPr>
          <p:cNvSpPr/>
          <p:nvPr/>
        </p:nvSpPr>
        <p:spPr>
          <a:xfrm>
            <a:off x="4517516" y="322557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8FC9FA-E70F-412B-890F-65E2013E8CFA}"/>
              </a:ext>
            </a:extLst>
          </p:cNvPr>
          <p:cNvSpPr/>
          <p:nvPr/>
        </p:nvSpPr>
        <p:spPr>
          <a:xfrm>
            <a:off x="5038197" y="3226121"/>
            <a:ext cx="520925" cy="521390"/>
          </a:xfrm>
          <a:prstGeom prst="rect">
            <a:avLst/>
          </a:prstGeom>
          <a:solidFill>
            <a:srgbClr val="7CD4F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646C32-A69B-460B-B2B4-90A10F20A195}"/>
              </a:ext>
            </a:extLst>
          </p:cNvPr>
          <p:cNvSpPr/>
          <p:nvPr/>
        </p:nvSpPr>
        <p:spPr>
          <a:xfrm>
            <a:off x="5558756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A55671-2CAF-4C22-A733-D8532BFAFCC0}"/>
              </a:ext>
            </a:extLst>
          </p:cNvPr>
          <p:cNvSpPr/>
          <p:nvPr/>
        </p:nvSpPr>
        <p:spPr>
          <a:xfrm>
            <a:off x="6079498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D38E69-D163-474D-968C-A49DCF62D7A9}"/>
              </a:ext>
            </a:extLst>
          </p:cNvPr>
          <p:cNvSpPr/>
          <p:nvPr/>
        </p:nvSpPr>
        <p:spPr>
          <a:xfrm>
            <a:off x="6600301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B495A3-36FC-4F28-8743-6B5078625013}"/>
              </a:ext>
            </a:extLst>
          </p:cNvPr>
          <p:cNvSpPr/>
          <p:nvPr/>
        </p:nvSpPr>
        <p:spPr>
          <a:xfrm>
            <a:off x="7121104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B704B3-F53E-4FCB-81CB-54D62527DCE6}"/>
              </a:ext>
            </a:extLst>
          </p:cNvPr>
          <p:cNvSpPr/>
          <p:nvPr/>
        </p:nvSpPr>
        <p:spPr>
          <a:xfrm>
            <a:off x="7641785" y="322666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F05ED7-AD5A-4DA2-8461-FB7D25B17FC6}"/>
              </a:ext>
            </a:extLst>
          </p:cNvPr>
          <p:cNvSpPr/>
          <p:nvPr/>
        </p:nvSpPr>
        <p:spPr>
          <a:xfrm>
            <a:off x="8162344" y="322666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3882E619-4CD0-490D-8115-76D3ABE78C88}"/>
              </a:ext>
            </a:extLst>
          </p:cNvPr>
          <p:cNvCxnSpPr/>
          <p:nvPr/>
        </p:nvCxnSpPr>
        <p:spPr>
          <a:xfrm rot="16200000" flipH="1">
            <a:off x="5031603" y="349346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C596DB8-B6A0-450C-B7B6-C9D3FA8B4768}"/>
              </a:ext>
            </a:extLst>
          </p:cNvPr>
          <p:cNvSpPr/>
          <p:nvPr/>
        </p:nvSpPr>
        <p:spPr>
          <a:xfrm>
            <a:off x="3475910" y="4270015"/>
            <a:ext cx="520925" cy="521390"/>
          </a:xfrm>
          <a:prstGeom prst="rect">
            <a:avLst/>
          </a:prstGeom>
          <a:solidFill>
            <a:srgbClr val="C5E4A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E0AF0B-851F-4E90-8DF8-A755859188D7}"/>
              </a:ext>
            </a:extLst>
          </p:cNvPr>
          <p:cNvSpPr/>
          <p:nvPr/>
        </p:nvSpPr>
        <p:spPr>
          <a:xfrm>
            <a:off x="3996713" y="4270015"/>
            <a:ext cx="520925" cy="521390"/>
          </a:xfrm>
          <a:prstGeom prst="rect">
            <a:avLst/>
          </a:prstGeom>
          <a:solidFill>
            <a:srgbClr val="FF7F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37760A6-F86D-4B9B-B988-6EF2773C56D2}"/>
              </a:ext>
            </a:extLst>
          </p:cNvPr>
          <p:cNvSpPr/>
          <p:nvPr/>
        </p:nvSpPr>
        <p:spPr>
          <a:xfrm>
            <a:off x="4517516" y="4270015"/>
            <a:ext cx="520925" cy="521390"/>
          </a:xfrm>
          <a:prstGeom prst="rect">
            <a:avLst/>
          </a:prstGeom>
          <a:solidFill>
            <a:srgbClr val="7CD4F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0196C3-B040-480F-8104-0E1995A50E1D}"/>
              </a:ext>
            </a:extLst>
          </p:cNvPr>
          <p:cNvSpPr/>
          <p:nvPr/>
        </p:nvSpPr>
        <p:spPr>
          <a:xfrm>
            <a:off x="5038197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2CCBB4-047D-4043-82CA-4D2ECF255867}"/>
              </a:ext>
            </a:extLst>
          </p:cNvPr>
          <p:cNvSpPr/>
          <p:nvPr/>
        </p:nvSpPr>
        <p:spPr>
          <a:xfrm>
            <a:off x="5558756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28387E-6D63-4476-BC7F-BAEE692E971F}"/>
              </a:ext>
            </a:extLst>
          </p:cNvPr>
          <p:cNvSpPr/>
          <p:nvPr/>
        </p:nvSpPr>
        <p:spPr>
          <a:xfrm>
            <a:off x="6079498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E6E802-6319-4D86-B6E3-330A11741A00}"/>
              </a:ext>
            </a:extLst>
          </p:cNvPr>
          <p:cNvSpPr/>
          <p:nvPr/>
        </p:nvSpPr>
        <p:spPr>
          <a:xfrm>
            <a:off x="6600301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B4BCC2B-F444-41CC-9885-7932EB0ACFB5}"/>
              </a:ext>
            </a:extLst>
          </p:cNvPr>
          <p:cNvSpPr/>
          <p:nvPr/>
        </p:nvSpPr>
        <p:spPr>
          <a:xfrm>
            <a:off x="7121104" y="4270561"/>
            <a:ext cx="520925" cy="52139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70F5AAD-AC44-41D1-9902-5221533AD7D1}"/>
              </a:ext>
            </a:extLst>
          </p:cNvPr>
          <p:cNvSpPr/>
          <p:nvPr/>
        </p:nvSpPr>
        <p:spPr>
          <a:xfrm>
            <a:off x="7641785" y="427110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A8F7C8-2D71-4D8C-A34A-236DF5768DE9}"/>
              </a:ext>
            </a:extLst>
          </p:cNvPr>
          <p:cNvSpPr/>
          <p:nvPr/>
        </p:nvSpPr>
        <p:spPr>
          <a:xfrm>
            <a:off x="8162344" y="427110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A809A1D0-3E5B-4C1D-8D05-C8785D1B71D8}"/>
              </a:ext>
            </a:extLst>
          </p:cNvPr>
          <p:cNvCxnSpPr>
            <a:cxnSpLocks/>
            <a:stCxn id="41" idx="2"/>
            <a:endCxn id="45" idx="2"/>
          </p:cNvCxnSpPr>
          <p:nvPr/>
        </p:nvCxnSpPr>
        <p:spPr>
          <a:xfrm rot="16200000" flipH="1">
            <a:off x="6340113" y="3750497"/>
            <a:ext cx="12700" cy="2082907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6657466-7329-41D2-B96D-6F520A2F72CB}"/>
              </a:ext>
            </a:extLst>
          </p:cNvPr>
          <p:cNvSpPr/>
          <p:nvPr/>
        </p:nvSpPr>
        <p:spPr>
          <a:xfrm>
            <a:off x="3475482" y="5313909"/>
            <a:ext cx="520925" cy="521390"/>
          </a:xfrm>
          <a:prstGeom prst="rect">
            <a:avLst/>
          </a:prstGeom>
          <a:solidFill>
            <a:srgbClr val="C5E4A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6F2C92B-8649-467D-9E96-B704550515E1}"/>
              </a:ext>
            </a:extLst>
          </p:cNvPr>
          <p:cNvSpPr/>
          <p:nvPr/>
        </p:nvSpPr>
        <p:spPr>
          <a:xfrm>
            <a:off x="3996285" y="5313909"/>
            <a:ext cx="520925" cy="521390"/>
          </a:xfrm>
          <a:prstGeom prst="rect">
            <a:avLst/>
          </a:prstGeom>
          <a:solidFill>
            <a:srgbClr val="FF7F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D4E50D3-97E6-411D-A7EE-415A7B125388}"/>
              </a:ext>
            </a:extLst>
          </p:cNvPr>
          <p:cNvSpPr/>
          <p:nvPr/>
        </p:nvSpPr>
        <p:spPr>
          <a:xfrm>
            <a:off x="4517088" y="5313909"/>
            <a:ext cx="520925" cy="521390"/>
          </a:xfrm>
          <a:prstGeom prst="rect">
            <a:avLst/>
          </a:prstGeom>
          <a:solidFill>
            <a:srgbClr val="7CD4F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F0A429C-5E21-4AE7-AA12-23CF5BD531EA}"/>
              </a:ext>
            </a:extLst>
          </p:cNvPr>
          <p:cNvSpPr/>
          <p:nvPr/>
        </p:nvSpPr>
        <p:spPr>
          <a:xfrm>
            <a:off x="5037769" y="5314455"/>
            <a:ext cx="520925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E282803-A332-49BF-B57C-2B0EC0E1583F}"/>
              </a:ext>
            </a:extLst>
          </p:cNvPr>
          <p:cNvSpPr/>
          <p:nvPr/>
        </p:nvSpPr>
        <p:spPr>
          <a:xfrm>
            <a:off x="5558328" y="531445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4B816C-5FC6-4D2A-BB2F-CF06B4B29F0A}"/>
              </a:ext>
            </a:extLst>
          </p:cNvPr>
          <p:cNvSpPr/>
          <p:nvPr/>
        </p:nvSpPr>
        <p:spPr>
          <a:xfrm>
            <a:off x="6079070" y="531445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A3A447-B7C6-48EE-A7E1-5A7F37BF6572}"/>
              </a:ext>
            </a:extLst>
          </p:cNvPr>
          <p:cNvSpPr/>
          <p:nvPr/>
        </p:nvSpPr>
        <p:spPr>
          <a:xfrm>
            <a:off x="6599873" y="5314455"/>
            <a:ext cx="520925" cy="521390"/>
          </a:xfrm>
          <a:prstGeom prst="rect">
            <a:avLst/>
          </a:prstGeom>
          <a:solidFill>
            <a:srgbClr val="D18B4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C1022B9-488F-435D-8E28-928D7263379B}"/>
              </a:ext>
            </a:extLst>
          </p:cNvPr>
          <p:cNvSpPr/>
          <p:nvPr/>
        </p:nvSpPr>
        <p:spPr>
          <a:xfrm>
            <a:off x="7120676" y="531445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8C3A17-9D99-48F6-90F1-0A52C8751790}"/>
              </a:ext>
            </a:extLst>
          </p:cNvPr>
          <p:cNvSpPr/>
          <p:nvPr/>
        </p:nvSpPr>
        <p:spPr>
          <a:xfrm>
            <a:off x="7641357" y="531500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08A026C-E30C-4C35-A8E2-F64D5D492675}"/>
              </a:ext>
            </a:extLst>
          </p:cNvPr>
          <p:cNvSpPr/>
          <p:nvPr/>
        </p:nvSpPr>
        <p:spPr>
          <a:xfrm>
            <a:off x="8161916" y="531500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CC94E631-A2C7-4479-BDEA-48082A5E46BD}"/>
              </a:ext>
            </a:extLst>
          </p:cNvPr>
          <p:cNvCxnSpPr>
            <a:cxnSpLocks/>
            <a:stCxn id="53" idx="2"/>
            <a:endCxn id="55" idx="2"/>
          </p:cNvCxnSpPr>
          <p:nvPr/>
        </p:nvCxnSpPr>
        <p:spPr>
          <a:xfrm rot="16200000" flipH="1">
            <a:off x="6339563" y="5315072"/>
            <a:ext cx="12700" cy="1041545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ooter Placeholder 76">
            <a:extLst>
              <a:ext uri="{FF2B5EF4-FFF2-40B4-BE49-F238E27FC236}">
                <a16:creationId xmlns:a16="http://schemas.microsoft.com/office/drawing/2014/main" id="{4C2AC5D7-0D86-4A14-895B-50ED8C698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998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4E46B-7B60-4691-9B4D-E5BD5D05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Selection</a:t>
            </a:r>
            <a:r>
              <a:rPr lang="ro-RO" dirty="0"/>
              <a:t> Sort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657A4-F3FA-460B-B585-AC011F1A3D54}"/>
              </a:ext>
            </a:extLst>
          </p:cNvPr>
          <p:cNvSpPr/>
          <p:nvPr/>
        </p:nvSpPr>
        <p:spPr>
          <a:xfrm>
            <a:off x="3475910" y="1143293"/>
            <a:ext cx="520925" cy="521390"/>
          </a:xfrm>
          <a:prstGeom prst="rect">
            <a:avLst/>
          </a:prstGeom>
          <a:solidFill>
            <a:srgbClr val="C5E4A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7E74D9-A4F5-406E-BAEF-DA87FD80A12D}"/>
              </a:ext>
            </a:extLst>
          </p:cNvPr>
          <p:cNvSpPr/>
          <p:nvPr/>
        </p:nvSpPr>
        <p:spPr>
          <a:xfrm>
            <a:off x="3996713" y="1143293"/>
            <a:ext cx="520925" cy="521390"/>
          </a:xfrm>
          <a:prstGeom prst="rect">
            <a:avLst/>
          </a:prstGeom>
          <a:solidFill>
            <a:srgbClr val="FF7F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9D1C91-CEBE-4E4B-A018-E1A3700C77C3}"/>
              </a:ext>
            </a:extLst>
          </p:cNvPr>
          <p:cNvSpPr/>
          <p:nvPr/>
        </p:nvSpPr>
        <p:spPr>
          <a:xfrm>
            <a:off x="4517516" y="1143293"/>
            <a:ext cx="520925" cy="521390"/>
          </a:xfrm>
          <a:prstGeom prst="rect">
            <a:avLst/>
          </a:prstGeom>
          <a:solidFill>
            <a:srgbClr val="7CD4F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F1541F-9A25-4545-B70F-779328EF4FE5}"/>
              </a:ext>
            </a:extLst>
          </p:cNvPr>
          <p:cNvSpPr/>
          <p:nvPr/>
        </p:nvSpPr>
        <p:spPr>
          <a:xfrm>
            <a:off x="5038197" y="1143839"/>
            <a:ext cx="520925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AA8A3D-E108-47AF-8D04-EC7FB14104C4}"/>
              </a:ext>
            </a:extLst>
          </p:cNvPr>
          <p:cNvSpPr/>
          <p:nvPr/>
        </p:nvSpPr>
        <p:spPr>
          <a:xfrm>
            <a:off x="5558756" y="1143839"/>
            <a:ext cx="520925" cy="521390"/>
          </a:xfrm>
          <a:prstGeom prst="rect">
            <a:avLst/>
          </a:prstGeom>
          <a:solidFill>
            <a:srgbClr val="D18B4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7BD73-C3E7-4BEC-89F4-A885C2F31A14}"/>
              </a:ext>
            </a:extLst>
          </p:cNvPr>
          <p:cNvSpPr/>
          <p:nvPr/>
        </p:nvSpPr>
        <p:spPr>
          <a:xfrm>
            <a:off x="6079498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C4B9FB-0FD7-4CFD-A086-05BD6FF01D21}"/>
              </a:ext>
            </a:extLst>
          </p:cNvPr>
          <p:cNvSpPr/>
          <p:nvPr/>
        </p:nvSpPr>
        <p:spPr>
          <a:xfrm>
            <a:off x="6600301" y="1143839"/>
            <a:ext cx="520925" cy="521390"/>
          </a:xfrm>
          <a:prstGeom prst="rect">
            <a:avLst/>
          </a:prstGeom>
          <a:solidFill>
            <a:srgbClr val="A29E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4968C2-2FA7-484D-B832-BC107D554F19}"/>
              </a:ext>
            </a:extLst>
          </p:cNvPr>
          <p:cNvSpPr/>
          <p:nvPr/>
        </p:nvSpPr>
        <p:spPr>
          <a:xfrm>
            <a:off x="7121104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27C230-4125-4924-AD5E-4DBD74F803A9}"/>
              </a:ext>
            </a:extLst>
          </p:cNvPr>
          <p:cNvSpPr/>
          <p:nvPr/>
        </p:nvSpPr>
        <p:spPr>
          <a:xfrm>
            <a:off x="7641785" y="11443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3D73BC-A9E9-4A40-900C-7598EF46A82C}"/>
              </a:ext>
            </a:extLst>
          </p:cNvPr>
          <p:cNvSpPr/>
          <p:nvPr/>
        </p:nvSpPr>
        <p:spPr>
          <a:xfrm>
            <a:off x="8162344" y="11443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DDF11E5-8097-4000-999B-9CD6E096851A}"/>
              </a:ext>
            </a:extLst>
          </p:cNvPr>
          <p:cNvCxnSpPr>
            <a:cxnSpLocks/>
            <a:stCxn id="10" idx="2"/>
            <a:endCxn id="11" idx="2"/>
          </p:cNvCxnSpPr>
          <p:nvPr/>
        </p:nvCxnSpPr>
        <p:spPr>
          <a:xfrm rot="16200000" flipH="1">
            <a:off x="6600362" y="14048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089AC56-8D2A-4839-9689-B30C634E5204}"/>
              </a:ext>
            </a:extLst>
          </p:cNvPr>
          <p:cNvSpPr/>
          <p:nvPr/>
        </p:nvSpPr>
        <p:spPr>
          <a:xfrm>
            <a:off x="3475910" y="2184980"/>
            <a:ext cx="520925" cy="521390"/>
          </a:xfrm>
          <a:prstGeom prst="rect">
            <a:avLst/>
          </a:prstGeom>
          <a:solidFill>
            <a:srgbClr val="C5E4A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1B35C1-F6B2-43D7-855C-215B0BB15493}"/>
              </a:ext>
            </a:extLst>
          </p:cNvPr>
          <p:cNvSpPr/>
          <p:nvPr/>
        </p:nvSpPr>
        <p:spPr>
          <a:xfrm>
            <a:off x="3996713" y="2184980"/>
            <a:ext cx="520925" cy="521390"/>
          </a:xfrm>
          <a:prstGeom prst="rect">
            <a:avLst/>
          </a:prstGeom>
          <a:solidFill>
            <a:srgbClr val="FF7F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9D8E2-6B01-48AA-8632-301C2B1D2CA1}"/>
              </a:ext>
            </a:extLst>
          </p:cNvPr>
          <p:cNvSpPr/>
          <p:nvPr/>
        </p:nvSpPr>
        <p:spPr>
          <a:xfrm>
            <a:off x="4517516" y="2184980"/>
            <a:ext cx="520925" cy="521390"/>
          </a:xfrm>
          <a:prstGeom prst="rect">
            <a:avLst/>
          </a:prstGeom>
          <a:solidFill>
            <a:srgbClr val="7CD4F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1667E3-D980-4B43-8E30-6A9B4676766F}"/>
              </a:ext>
            </a:extLst>
          </p:cNvPr>
          <p:cNvSpPr/>
          <p:nvPr/>
        </p:nvSpPr>
        <p:spPr>
          <a:xfrm>
            <a:off x="5038197" y="2185526"/>
            <a:ext cx="520925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A6D252-353C-40E9-80E1-4B5ADA478CA3}"/>
              </a:ext>
            </a:extLst>
          </p:cNvPr>
          <p:cNvSpPr/>
          <p:nvPr/>
        </p:nvSpPr>
        <p:spPr>
          <a:xfrm>
            <a:off x="5558756" y="2185526"/>
            <a:ext cx="520925" cy="521390"/>
          </a:xfrm>
          <a:prstGeom prst="rect">
            <a:avLst/>
          </a:prstGeom>
          <a:solidFill>
            <a:srgbClr val="D18B4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0EFF1D-2894-405B-BCEC-4558B1A0AE25}"/>
              </a:ext>
            </a:extLst>
          </p:cNvPr>
          <p:cNvSpPr/>
          <p:nvPr/>
        </p:nvSpPr>
        <p:spPr>
          <a:xfrm>
            <a:off x="6079498" y="2185526"/>
            <a:ext cx="520925" cy="521390"/>
          </a:xfrm>
          <a:prstGeom prst="rect">
            <a:avLst/>
          </a:prstGeom>
          <a:solidFill>
            <a:srgbClr val="A29E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B059D0-A9C6-4158-9A7C-441E9BDA1B65}"/>
              </a:ext>
            </a:extLst>
          </p:cNvPr>
          <p:cNvSpPr/>
          <p:nvPr/>
        </p:nvSpPr>
        <p:spPr>
          <a:xfrm>
            <a:off x="6600301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165EC5-263A-4969-B113-2CA4E1D4A07F}"/>
              </a:ext>
            </a:extLst>
          </p:cNvPr>
          <p:cNvSpPr/>
          <p:nvPr/>
        </p:nvSpPr>
        <p:spPr>
          <a:xfrm>
            <a:off x="7121104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4DF72-634A-43BA-847D-22F76252C518}"/>
              </a:ext>
            </a:extLst>
          </p:cNvPr>
          <p:cNvSpPr/>
          <p:nvPr/>
        </p:nvSpPr>
        <p:spPr>
          <a:xfrm>
            <a:off x="7641785" y="2186072"/>
            <a:ext cx="520925" cy="521390"/>
          </a:xfrm>
          <a:prstGeom prst="rect">
            <a:avLst/>
          </a:prstGeom>
          <a:solidFill>
            <a:srgbClr val="FFD96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FB8945-D273-4C01-A5B0-CF4B6D094014}"/>
              </a:ext>
            </a:extLst>
          </p:cNvPr>
          <p:cNvSpPr/>
          <p:nvPr/>
        </p:nvSpPr>
        <p:spPr>
          <a:xfrm>
            <a:off x="8162344" y="218607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FDFE6CF6-8484-4636-96D7-E4502891AEDB}"/>
              </a:ext>
            </a:extLst>
          </p:cNvPr>
          <p:cNvCxnSpPr>
            <a:cxnSpLocks/>
            <a:stCxn id="22" idx="2"/>
            <a:endCxn id="24" idx="2"/>
          </p:cNvCxnSpPr>
          <p:nvPr/>
        </p:nvCxnSpPr>
        <p:spPr>
          <a:xfrm rot="16200000" flipH="1">
            <a:off x="7381233" y="2186447"/>
            <a:ext cx="546" cy="1041484"/>
          </a:xfrm>
          <a:prstGeom prst="curvedConnector3">
            <a:avLst>
              <a:gd name="adj1" fmla="val 41968132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304F645-2A53-4A5E-BC3F-61565A1D3FF4}"/>
              </a:ext>
            </a:extLst>
          </p:cNvPr>
          <p:cNvSpPr/>
          <p:nvPr/>
        </p:nvSpPr>
        <p:spPr>
          <a:xfrm>
            <a:off x="3475910" y="3225575"/>
            <a:ext cx="520925" cy="521390"/>
          </a:xfrm>
          <a:prstGeom prst="rect">
            <a:avLst/>
          </a:prstGeom>
          <a:solidFill>
            <a:srgbClr val="C5E4A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FD9E4A-2A3C-436E-9234-039FF86DA1BC}"/>
              </a:ext>
            </a:extLst>
          </p:cNvPr>
          <p:cNvSpPr/>
          <p:nvPr/>
        </p:nvSpPr>
        <p:spPr>
          <a:xfrm>
            <a:off x="3996713" y="3225575"/>
            <a:ext cx="520925" cy="521390"/>
          </a:xfrm>
          <a:prstGeom prst="rect">
            <a:avLst/>
          </a:prstGeom>
          <a:solidFill>
            <a:srgbClr val="FF7F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503AF5-FF4A-47F1-A52C-2EFE8842E898}"/>
              </a:ext>
            </a:extLst>
          </p:cNvPr>
          <p:cNvSpPr/>
          <p:nvPr/>
        </p:nvSpPr>
        <p:spPr>
          <a:xfrm>
            <a:off x="4517516" y="3225575"/>
            <a:ext cx="520925" cy="521390"/>
          </a:xfrm>
          <a:prstGeom prst="rect">
            <a:avLst/>
          </a:prstGeom>
          <a:solidFill>
            <a:srgbClr val="7CD4F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8FC9FA-E70F-412B-890F-65E2013E8CFA}"/>
              </a:ext>
            </a:extLst>
          </p:cNvPr>
          <p:cNvSpPr/>
          <p:nvPr/>
        </p:nvSpPr>
        <p:spPr>
          <a:xfrm>
            <a:off x="5038197" y="3226121"/>
            <a:ext cx="520925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646C32-A69B-460B-B2B4-90A10F20A195}"/>
              </a:ext>
            </a:extLst>
          </p:cNvPr>
          <p:cNvSpPr/>
          <p:nvPr/>
        </p:nvSpPr>
        <p:spPr>
          <a:xfrm>
            <a:off x="5558756" y="3226121"/>
            <a:ext cx="520925" cy="521390"/>
          </a:xfrm>
          <a:prstGeom prst="rect">
            <a:avLst/>
          </a:prstGeom>
          <a:solidFill>
            <a:srgbClr val="D18B4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A55671-2CAF-4C22-A733-D8532BFAFCC0}"/>
              </a:ext>
            </a:extLst>
          </p:cNvPr>
          <p:cNvSpPr/>
          <p:nvPr/>
        </p:nvSpPr>
        <p:spPr>
          <a:xfrm>
            <a:off x="6079498" y="3226121"/>
            <a:ext cx="520925" cy="521390"/>
          </a:xfrm>
          <a:prstGeom prst="rect">
            <a:avLst/>
          </a:prstGeom>
          <a:solidFill>
            <a:srgbClr val="A29E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D38E69-D163-474D-968C-A49DCF62D7A9}"/>
              </a:ext>
            </a:extLst>
          </p:cNvPr>
          <p:cNvSpPr/>
          <p:nvPr/>
        </p:nvSpPr>
        <p:spPr>
          <a:xfrm>
            <a:off x="6600301" y="3226121"/>
            <a:ext cx="520925" cy="5213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B495A3-36FC-4F28-8743-6B5078625013}"/>
              </a:ext>
            </a:extLst>
          </p:cNvPr>
          <p:cNvSpPr/>
          <p:nvPr/>
        </p:nvSpPr>
        <p:spPr>
          <a:xfrm>
            <a:off x="7121104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B704B3-F53E-4FCB-81CB-54D62527DCE6}"/>
              </a:ext>
            </a:extLst>
          </p:cNvPr>
          <p:cNvSpPr/>
          <p:nvPr/>
        </p:nvSpPr>
        <p:spPr>
          <a:xfrm>
            <a:off x="7641785" y="3226667"/>
            <a:ext cx="520925" cy="521390"/>
          </a:xfrm>
          <a:prstGeom prst="rect">
            <a:avLst/>
          </a:prstGeom>
          <a:solidFill>
            <a:srgbClr val="7FA5C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F05ED7-AD5A-4DA2-8461-FB7D25B17FC6}"/>
              </a:ext>
            </a:extLst>
          </p:cNvPr>
          <p:cNvSpPr/>
          <p:nvPr/>
        </p:nvSpPr>
        <p:spPr>
          <a:xfrm>
            <a:off x="8162344" y="322666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3882E619-4CD0-490D-8115-76D3ABE78C88}"/>
              </a:ext>
            </a:extLst>
          </p:cNvPr>
          <p:cNvCxnSpPr/>
          <p:nvPr/>
        </p:nvCxnSpPr>
        <p:spPr>
          <a:xfrm rot="16200000" flipH="1">
            <a:off x="7663515" y="347468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C596DB8-B6A0-450C-B7B6-C9D3FA8B4768}"/>
              </a:ext>
            </a:extLst>
          </p:cNvPr>
          <p:cNvSpPr/>
          <p:nvPr/>
        </p:nvSpPr>
        <p:spPr>
          <a:xfrm>
            <a:off x="3475910" y="4270015"/>
            <a:ext cx="520925" cy="521390"/>
          </a:xfrm>
          <a:prstGeom prst="rect">
            <a:avLst/>
          </a:prstGeom>
          <a:solidFill>
            <a:srgbClr val="C5E4A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E0AF0B-851F-4E90-8DF8-A755859188D7}"/>
              </a:ext>
            </a:extLst>
          </p:cNvPr>
          <p:cNvSpPr/>
          <p:nvPr/>
        </p:nvSpPr>
        <p:spPr>
          <a:xfrm>
            <a:off x="3996713" y="4270015"/>
            <a:ext cx="520925" cy="521390"/>
          </a:xfrm>
          <a:prstGeom prst="rect">
            <a:avLst/>
          </a:prstGeom>
          <a:solidFill>
            <a:srgbClr val="FF7F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37760A6-F86D-4B9B-B988-6EF2773C56D2}"/>
              </a:ext>
            </a:extLst>
          </p:cNvPr>
          <p:cNvSpPr/>
          <p:nvPr/>
        </p:nvSpPr>
        <p:spPr>
          <a:xfrm>
            <a:off x="4517516" y="4270015"/>
            <a:ext cx="520925" cy="521390"/>
          </a:xfrm>
          <a:prstGeom prst="rect">
            <a:avLst/>
          </a:prstGeom>
          <a:solidFill>
            <a:srgbClr val="7CD4F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0196C3-B040-480F-8104-0E1995A50E1D}"/>
              </a:ext>
            </a:extLst>
          </p:cNvPr>
          <p:cNvSpPr/>
          <p:nvPr/>
        </p:nvSpPr>
        <p:spPr>
          <a:xfrm>
            <a:off x="5038197" y="4270561"/>
            <a:ext cx="520925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2CCBB4-047D-4043-82CA-4D2ECF255867}"/>
              </a:ext>
            </a:extLst>
          </p:cNvPr>
          <p:cNvSpPr/>
          <p:nvPr/>
        </p:nvSpPr>
        <p:spPr>
          <a:xfrm>
            <a:off x="5558756" y="4270561"/>
            <a:ext cx="520925" cy="521390"/>
          </a:xfrm>
          <a:prstGeom prst="rect">
            <a:avLst/>
          </a:prstGeom>
          <a:solidFill>
            <a:srgbClr val="D18B4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28387E-6D63-4476-BC7F-BAEE692E971F}"/>
              </a:ext>
            </a:extLst>
          </p:cNvPr>
          <p:cNvSpPr/>
          <p:nvPr/>
        </p:nvSpPr>
        <p:spPr>
          <a:xfrm>
            <a:off x="6079498" y="4270561"/>
            <a:ext cx="520925" cy="521390"/>
          </a:xfrm>
          <a:prstGeom prst="rect">
            <a:avLst/>
          </a:prstGeom>
          <a:solidFill>
            <a:srgbClr val="A29E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E6E802-6319-4D86-B6E3-330A11741A00}"/>
              </a:ext>
            </a:extLst>
          </p:cNvPr>
          <p:cNvSpPr/>
          <p:nvPr/>
        </p:nvSpPr>
        <p:spPr>
          <a:xfrm>
            <a:off x="6600301" y="4270561"/>
            <a:ext cx="520925" cy="5213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B4BCC2B-F444-41CC-9885-7932EB0ACFB5}"/>
              </a:ext>
            </a:extLst>
          </p:cNvPr>
          <p:cNvSpPr/>
          <p:nvPr/>
        </p:nvSpPr>
        <p:spPr>
          <a:xfrm>
            <a:off x="7121104" y="4270561"/>
            <a:ext cx="520925" cy="521390"/>
          </a:xfrm>
          <a:prstGeom prst="rect">
            <a:avLst/>
          </a:prstGeom>
          <a:solidFill>
            <a:srgbClr val="7FA5C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70F5AAD-AC44-41D1-9902-5221533AD7D1}"/>
              </a:ext>
            </a:extLst>
          </p:cNvPr>
          <p:cNvSpPr/>
          <p:nvPr/>
        </p:nvSpPr>
        <p:spPr>
          <a:xfrm>
            <a:off x="7641785" y="427110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AA8F7C8-2D71-4D8C-A34A-236DF5768DE9}"/>
              </a:ext>
            </a:extLst>
          </p:cNvPr>
          <p:cNvSpPr/>
          <p:nvPr/>
        </p:nvSpPr>
        <p:spPr>
          <a:xfrm>
            <a:off x="8162344" y="4271107"/>
            <a:ext cx="520925" cy="521390"/>
          </a:xfrm>
          <a:prstGeom prst="rect">
            <a:avLst/>
          </a:prstGeom>
          <a:solidFill>
            <a:srgbClr val="D9786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A809A1D0-3E5B-4C1D-8D05-C8785D1B71D8}"/>
              </a:ext>
            </a:extLst>
          </p:cNvPr>
          <p:cNvCxnSpPr>
            <a:cxnSpLocks/>
            <a:stCxn id="46" idx="2"/>
            <a:endCxn id="47" idx="2"/>
          </p:cNvCxnSpPr>
          <p:nvPr/>
        </p:nvCxnSpPr>
        <p:spPr>
          <a:xfrm rot="16200000" flipH="1">
            <a:off x="8162527" y="4532217"/>
            <a:ext cx="12700" cy="520559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6657466-7329-41D2-B96D-6F520A2F72CB}"/>
              </a:ext>
            </a:extLst>
          </p:cNvPr>
          <p:cNvSpPr/>
          <p:nvPr/>
        </p:nvSpPr>
        <p:spPr>
          <a:xfrm>
            <a:off x="3475482" y="5313909"/>
            <a:ext cx="520925" cy="521390"/>
          </a:xfrm>
          <a:prstGeom prst="rect">
            <a:avLst/>
          </a:prstGeom>
          <a:solidFill>
            <a:srgbClr val="C5E4A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6F2C92B-8649-467D-9E96-B704550515E1}"/>
              </a:ext>
            </a:extLst>
          </p:cNvPr>
          <p:cNvSpPr/>
          <p:nvPr/>
        </p:nvSpPr>
        <p:spPr>
          <a:xfrm>
            <a:off x="3996285" y="5313909"/>
            <a:ext cx="520925" cy="521390"/>
          </a:xfrm>
          <a:prstGeom prst="rect">
            <a:avLst/>
          </a:prstGeom>
          <a:solidFill>
            <a:srgbClr val="FF7F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D4E50D3-97E6-411D-A7EE-415A7B125388}"/>
              </a:ext>
            </a:extLst>
          </p:cNvPr>
          <p:cNvSpPr/>
          <p:nvPr/>
        </p:nvSpPr>
        <p:spPr>
          <a:xfrm>
            <a:off x="4517088" y="5313909"/>
            <a:ext cx="520925" cy="521390"/>
          </a:xfrm>
          <a:prstGeom prst="rect">
            <a:avLst/>
          </a:prstGeom>
          <a:solidFill>
            <a:srgbClr val="7CD4F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F0A429C-5E21-4AE7-AA12-23CF5BD531EA}"/>
              </a:ext>
            </a:extLst>
          </p:cNvPr>
          <p:cNvSpPr/>
          <p:nvPr/>
        </p:nvSpPr>
        <p:spPr>
          <a:xfrm>
            <a:off x="5037769" y="5314455"/>
            <a:ext cx="520925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E282803-A332-49BF-B57C-2B0EC0E1583F}"/>
              </a:ext>
            </a:extLst>
          </p:cNvPr>
          <p:cNvSpPr/>
          <p:nvPr/>
        </p:nvSpPr>
        <p:spPr>
          <a:xfrm>
            <a:off x="5558328" y="5314455"/>
            <a:ext cx="520925" cy="521390"/>
          </a:xfrm>
          <a:prstGeom prst="rect">
            <a:avLst/>
          </a:prstGeom>
          <a:solidFill>
            <a:srgbClr val="D18B4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4B816C-5FC6-4D2A-BB2F-CF06B4B29F0A}"/>
              </a:ext>
            </a:extLst>
          </p:cNvPr>
          <p:cNvSpPr/>
          <p:nvPr/>
        </p:nvSpPr>
        <p:spPr>
          <a:xfrm>
            <a:off x="6079070" y="5314455"/>
            <a:ext cx="520925" cy="521390"/>
          </a:xfrm>
          <a:prstGeom prst="rect">
            <a:avLst/>
          </a:prstGeom>
          <a:solidFill>
            <a:srgbClr val="A29E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A3A447-B7C6-48EE-A7E1-5A7F37BF6572}"/>
              </a:ext>
            </a:extLst>
          </p:cNvPr>
          <p:cNvSpPr/>
          <p:nvPr/>
        </p:nvSpPr>
        <p:spPr>
          <a:xfrm>
            <a:off x="6599873" y="5314455"/>
            <a:ext cx="520925" cy="5213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C1022B9-488F-435D-8E28-928D7263379B}"/>
              </a:ext>
            </a:extLst>
          </p:cNvPr>
          <p:cNvSpPr/>
          <p:nvPr/>
        </p:nvSpPr>
        <p:spPr>
          <a:xfrm>
            <a:off x="7120676" y="5314455"/>
            <a:ext cx="520925" cy="521390"/>
          </a:xfrm>
          <a:prstGeom prst="rect">
            <a:avLst/>
          </a:prstGeom>
          <a:solidFill>
            <a:srgbClr val="7FA5C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8C3A17-9D99-48F6-90F1-0A52C8751790}"/>
              </a:ext>
            </a:extLst>
          </p:cNvPr>
          <p:cNvSpPr/>
          <p:nvPr/>
        </p:nvSpPr>
        <p:spPr>
          <a:xfrm>
            <a:off x="7641357" y="5315001"/>
            <a:ext cx="520925" cy="521390"/>
          </a:xfrm>
          <a:prstGeom prst="rect">
            <a:avLst/>
          </a:prstGeom>
          <a:solidFill>
            <a:srgbClr val="D9786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08A026C-E30C-4C35-A8E2-F64D5D492675}"/>
              </a:ext>
            </a:extLst>
          </p:cNvPr>
          <p:cNvSpPr/>
          <p:nvPr/>
        </p:nvSpPr>
        <p:spPr>
          <a:xfrm>
            <a:off x="8161916" y="531500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9" name="Footer Placeholder 68">
            <a:extLst>
              <a:ext uri="{FF2B5EF4-FFF2-40B4-BE49-F238E27FC236}">
                <a16:creationId xmlns:a16="http://schemas.microsoft.com/office/drawing/2014/main" id="{56517E67-0929-4B56-9255-5060E9F07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86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F19618-5DC1-4EE6-B699-F17ADB02B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38F92FB-75B7-4B25-A001-C63E1D1DBC95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2315817"/>
                <a:ext cx="11197087" cy="39814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5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ro-RO" sz="5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ro-RO" sz="5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5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ro-RO" sz="5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5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5400" dirty="0"/>
              </a:p>
            </p:txBody>
          </p:sp>
        </mc:Choice>
        <mc:Fallback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438F92FB-75B7-4B25-A001-C63E1D1DBC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2315817"/>
                <a:ext cx="11197087" cy="39814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9382DC2-DF3F-468B-B4AF-06F0A923D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449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F0895-17A9-4B2E-AFF8-818434C5D0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2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B7FDAE-12F9-49A3-9E7E-573D3B0D9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1058C-51B4-4824-B7A5-064199A406B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C39A33-42D0-4DBB-8DF6-BB66337A1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241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D2A956-BB70-4B07-BCE2-EFD39C04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Count Sort / Rank Sort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0427D-D4B0-47A5-BEA0-E71BBC80029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Câte elemente sunt mai mici decât un anumit element?</a:t>
            </a:r>
          </a:p>
          <a:p>
            <a:pPr lvl="1"/>
            <a:r>
              <a:rPr lang="ro-RO" dirty="0"/>
              <a:t>Aceea este poziția elementului în vectorul sortat.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F3CBB1-FA8F-4142-B351-D874C533E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376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Count Sort / Rank Sort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47117" y="21144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67798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88357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09099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29902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50705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71386" y="211552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91945" y="211552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08036" y="501208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28717" y="50126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749276" y="50126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270018" y="50126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790821" y="50126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311624" y="50126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832305" y="50131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352864" y="50131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098A3FB-3B48-4521-B090-082F1C573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53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Count Sort / Rank Sort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320817" y="5045341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841559" y="467491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Câte numere sunt mai mici decât mine?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362362" y="4304493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C000"/>
                </a:solidFill>
              </a:rPr>
              <a:t>Câte numere sunt mai mici decât mine?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883165" y="393406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Câte numere sunt mai mici decât mine?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03846" y="3563645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Câte numere sunt mai mici decât mine?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924405" y="3189378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rgbClr val="7030A0"/>
                </a:solidFill>
              </a:rPr>
              <a:t>Câte numere sunt mai mici decât mine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5092235-912A-48FB-8B45-6D34D65E5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76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Count Sort / Rank Sort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21BB1D-9F85-459D-B9DE-82A74A29B35D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8E500-FB21-49F2-B4A6-ABD1CAD2DE5C}"/>
              </a:ext>
            </a:extLst>
          </p:cNvPr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47E9B-34C0-4D98-892E-6886D96D5EB4}"/>
              </a:ext>
            </a:extLst>
          </p:cNvPr>
          <p:cNvSpPr txBox="1"/>
          <p:nvPr/>
        </p:nvSpPr>
        <p:spPr>
          <a:xfrm>
            <a:off x="3320817" y="5045341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8E0FF-D1A1-436A-ABB2-8F309A1CD2A0}"/>
              </a:ext>
            </a:extLst>
          </p:cNvPr>
          <p:cNvSpPr txBox="1"/>
          <p:nvPr/>
        </p:nvSpPr>
        <p:spPr>
          <a:xfrm>
            <a:off x="3841559" y="467491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Câte numere sunt mai mici decât mine?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9581A-D3E2-43A6-8A8A-E5F5AB94712D}"/>
              </a:ext>
            </a:extLst>
          </p:cNvPr>
          <p:cNvSpPr txBox="1"/>
          <p:nvPr/>
        </p:nvSpPr>
        <p:spPr>
          <a:xfrm>
            <a:off x="4362362" y="4304493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C000"/>
                </a:solidFill>
              </a:rPr>
              <a:t>Câte numere sunt mai mici decât mine?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315BF-A813-42FB-9A7B-23399CAF0038}"/>
              </a:ext>
            </a:extLst>
          </p:cNvPr>
          <p:cNvSpPr txBox="1"/>
          <p:nvPr/>
        </p:nvSpPr>
        <p:spPr>
          <a:xfrm>
            <a:off x="4883165" y="393406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Câte numere sunt mai mici decât mine?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7A852-6C72-4BE7-97DF-F44734629C39}"/>
              </a:ext>
            </a:extLst>
          </p:cNvPr>
          <p:cNvSpPr txBox="1"/>
          <p:nvPr/>
        </p:nvSpPr>
        <p:spPr>
          <a:xfrm>
            <a:off x="5403846" y="3563645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Câte numere sunt mai mici decât mine?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F28B6A3-DD57-4E27-8F96-84595FCF8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59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Count Sort / Rank Sort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060942-A813-47C0-94DE-87EB26B6A9D3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E801BD-42E4-4BB6-B244-15EFD080008F}"/>
              </a:ext>
            </a:extLst>
          </p:cNvPr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74283D-3508-45AC-9790-0051FD618B99}"/>
              </a:ext>
            </a:extLst>
          </p:cNvPr>
          <p:cNvSpPr txBox="1"/>
          <p:nvPr/>
        </p:nvSpPr>
        <p:spPr>
          <a:xfrm>
            <a:off x="3320817" y="5045341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C72632-BC92-4BB1-987C-7278881D8398}"/>
              </a:ext>
            </a:extLst>
          </p:cNvPr>
          <p:cNvSpPr txBox="1"/>
          <p:nvPr/>
        </p:nvSpPr>
        <p:spPr>
          <a:xfrm>
            <a:off x="3841559" y="467491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Câte numere sunt mai mici decât mine?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6DAE1B-805B-47C9-BE85-A35F30042FE6}"/>
              </a:ext>
            </a:extLst>
          </p:cNvPr>
          <p:cNvSpPr txBox="1"/>
          <p:nvPr/>
        </p:nvSpPr>
        <p:spPr>
          <a:xfrm>
            <a:off x="4362362" y="4304493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C000"/>
                </a:solidFill>
              </a:rPr>
              <a:t>Câte numere sunt mai mici decât mine?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454DC3-28B7-46A2-9EE3-409307BA7432}"/>
              </a:ext>
            </a:extLst>
          </p:cNvPr>
          <p:cNvSpPr txBox="1"/>
          <p:nvPr/>
        </p:nvSpPr>
        <p:spPr>
          <a:xfrm>
            <a:off x="4883165" y="393406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Câte numere sunt mai mici decât mine?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20DA456-C559-4F08-B7F5-A5F835AD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70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Count Sort / Rank Sort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3934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93C846-78F9-4FB4-B306-1981935B28A8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776E5B-0CEA-4DE1-AF78-02C9E481DFA8}"/>
              </a:ext>
            </a:extLst>
          </p:cNvPr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9BE393-5095-4FC3-921D-13D5BA14EC06}"/>
              </a:ext>
            </a:extLst>
          </p:cNvPr>
          <p:cNvSpPr txBox="1"/>
          <p:nvPr/>
        </p:nvSpPr>
        <p:spPr>
          <a:xfrm>
            <a:off x="3320817" y="5045341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8A07B-8EC9-4D03-A527-541FDDB12459}"/>
              </a:ext>
            </a:extLst>
          </p:cNvPr>
          <p:cNvSpPr txBox="1"/>
          <p:nvPr/>
        </p:nvSpPr>
        <p:spPr>
          <a:xfrm>
            <a:off x="3841559" y="467491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Câte numere sunt mai mici decât mine?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F4723-9F24-4396-81B4-986BB214173C}"/>
              </a:ext>
            </a:extLst>
          </p:cNvPr>
          <p:cNvSpPr txBox="1"/>
          <p:nvPr/>
        </p:nvSpPr>
        <p:spPr>
          <a:xfrm>
            <a:off x="4362362" y="4304493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C000"/>
                </a:solidFill>
              </a:rPr>
              <a:t>Câte numere sunt mai mici decât mine?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AB10EC7-D592-45AC-96A1-467CE490B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25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Count Sort / Rank Sort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43039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3934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05D2F4-78A8-4434-926B-8FD71D1FB4DC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62170-D740-45D5-86C7-84B81B12F6F9}"/>
              </a:ext>
            </a:extLst>
          </p:cNvPr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62EFCF-AD87-48C0-9081-2056C0395474}"/>
              </a:ext>
            </a:extLst>
          </p:cNvPr>
          <p:cNvSpPr txBox="1"/>
          <p:nvPr/>
        </p:nvSpPr>
        <p:spPr>
          <a:xfrm>
            <a:off x="3320817" y="5045341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0B7A37-D296-438F-95BE-4702462162DC}"/>
              </a:ext>
            </a:extLst>
          </p:cNvPr>
          <p:cNvSpPr txBox="1"/>
          <p:nvPr/>
        </p:nvSpPr>
        <p:spPr>
          <a:xfrm>
            <a:off x="3841559" y="467491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Câte numere sunt mai mici decât mine?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D1CB33-BCAC-4C7F-8F93-90A84161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384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Count Sort / Rank Sort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46760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43039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3934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72A7C86-E988-4711-A91C-C7EC0C3F7475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99063-0379-4B5E-AB25-F08B49258FDD}"/>
              </a:ext>
            </a:extLst>
          </p:cNvPr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F9D39-4FFE-4BEE-846C-24845AD6871F}"/>
              </a:ext>
            </a:extLst>
          </p:cNvPr>
          <p:cNvSpPr txBox="1"/>
          <p:nvPr/>
        </p:nvSpPr>
        <p:spPr>
          <a:xfrm>
            <a:off x="3320817" y="5045341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1C1047A-E0FE-456A-9421-129275706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47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Count Sort / Rank Sort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5045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46760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43039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3934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F84E28-AA50-434D-B6E0-B4C0D5CF530E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9A9EC-F81A-429B-A525-43869BBF762C}"/>
              </a:ext>
            </a:extLst>
          </p:cNvPr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748E243-EACC-4556-B830-B0163E421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105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2C0099-FA78-4441-8253-506CB2CA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 ce discutăm de sortări?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32C2F-949D-4DC1-BDAB-D6E56AE41AC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184499"/>
          </a:xfrm>
        </p:spPr>
        <p:txBody>
          <a:bodyPr/>
          <a:lstStyle/>
          <a:p>
            <a:r>
              <a:rPr lang="ro-RO" dirty="0"/>
              <a:t>În practică o să folosim în majoritatea cazurilor algoritmi de sortare gata implementați. </a:t>
            </a:r>
          </a:p>
          <a:p>
            <a:pPr lvl="1"/>
            <a:r>
              <a:rPr lang="ro-RO" dirty="0"/>
              <a:t>Aceștia se găsesc în majoritatea </a:t>
            </a:r>
            <a:r>
              <a:rPr lang="ro-RO" dirty="0" err="1"/>
              <a:t>libajelor</a:t>
            </a:r>
            <a:r>
              <a:rPr lang="ro-RO" dirty="0"/>
              <a:t>/librăriilor standard.</a:t>
            </a:r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Problema sortării și corectitudinea rezultatului sunt ușor de înțeles și verificat.</a:t>
            </a:r>
          </a:p>
          <a:p>
            <a:r>
              <a:rPr lang="ro-RO" dirty="0"/>
              <a:t>Este o problemă foarte bine studiată și cunoscută. (</a:t>
            </a:r>
            <a:r>
              <a:rPr lang="ro-RO" dirty="0" err="1"/>
              <a:t>Knuth</a:t>
            </a:r>
            <a:r>
              <a:rPr lang="ro-RO" dirty="0"/>
              <a:t> – </a:t>
            </a:r>
            <a:r>
              <a:rPr lang="ro-RO" dirty="0" err="1"/>
              <a:t>TAoCP</a:t>
            </a:r>
            <a:r>
              <a:rPr lang="ro-RO" dirty="0"/>
              <a:t> vol:3 </a:t>
            </a:r>
            <a:r>
              <a:rPr lang="ro-RO" dirty="0" err="1"/>
              <a:t>Searching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Sorting</a:t>
            </a:r>
            <a:r>
              <a:rPr lang="ro-RO" dirty="0"/>
              <a:t> – 800 </a:t>
            </a:r>
            <a:r>
              <a:rPr lang="ro-RO" dirty="0" err="1"/>
              <a:t>pages</a:t>
            </a:r>
            <a:r>
              <a:rPr lang="ro-RO" dirty="0"/>
              <a:t> - 1973)</a:t>
            </a:r>
          </a:p>
          <a:p>
            <a:r>
              <a:rPr lang="ro-RO" dirty="0"/>
              <a:t>Sunt multe metode/mulți algoritmi cunoscuți care rezolvă problema.</a:t>
            </a:r>
          </a:p>
          <a:p>
            <a:pPr lvl="1"/>
            <a:r>
              <a:rPr lang="ro-RO" dirty="0"/>
              <a:t>Ne ajută să gândim o problemă în multe feluri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824D48-34F6-454A-A737-03E9F790E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290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Count Sort / Rank Sort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5417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5045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46760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43039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3934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0D42832-E659-4F92-8897-DFCB1FBFB006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2949359-E7C7-4E82-9CA1-509A68A30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89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Count Sort / Rank Sort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57871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5417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5045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46760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43039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3934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A76D85A-22A1-46C7-8CCD-D20AA9786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351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Count Sort / Rank Sort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606502" y="1115452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Acestea sunt pozițiile în vectorul final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A6BB727-0C48-42C0-9C82-B7C8562F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5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Count Sort / Rank Sort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1359" y="1109355"/>
            <a:ext cx="379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7" name="Straight Arrow Connector 6"/>
          <p:cNvCxnSpPr>
            <a:cxnSpLocks/>
            <a:stCxn id="3" idx="1"/>
            <a:endCxn id="78" idx="3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/>
          <p:cNvCxnSpPr>
            <a:stCxn id="73" idx="2"/>
            <a:endCxn id="29" idx="0"/>
          </p:cNvCxnSpPr>
          <p:nvPr/>
        </p:nvCxnSpPr>
        <p:spPr>
          <a:xfrm rot="16200000" flipH="1">
            <a:off x="4658641" y="3533492"/>
            <a:ext cx="3145620" cy="9316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3814731-A24F-478F-83A1-EE02C11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374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Count Sort / Rank Sort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11" name="Connector: Elbow 10"/>
          <p:cNvCxnSpPr>
            <a:stCxn id="68" idx="2"/>
            <a:endCxn id="30" idx="0"/>
          </p:cNvCxnSpPr>
          <p:nvPr/>
        </p:nvCxnSpPr>
        <p:spPr>
          <a:xfrm rot="16200000" flipH="1">
            <a:off x="3616642" y="1971357"/>
            <a:ext cx="3146712" cy="321743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D1A0BD4-57ED-44A9-A337-361040BB4C4D}"/>
              </a:ext>
            </a:extLst>
          </p:cNvPr>
          <p:cNvSpPr txBox="1"/>
          <p:nvPr/>
        </p:nvSpPr>
        <p:spPr>
          <a:xfrm>
            <a:off x="6561359" y="1109355"/>
            <a:ext cx="379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A8EC40-84C6-40A3-9E5A-802A120227FC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E7D143C-0CA7-4712-8487-57F818CC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37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Count Sort / Rank Sort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1360" y="1109355"/>
            <a:ext cx="3621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7" name="Straight Arrow Connector 6"/>
          <p:cNvCxnSpPr>
            <a:cxnSpLocks/>
            <a:stCxn id="3" idx="1"/>
            <a:endCxn id="78" idx="3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/>
          <p:cNvCxnSpPr>
            <a:stCxn id="70" idx="2"/>
            <a:endCxn id="31" idx="0"/>
          </p:cNvCxnSpPr>
          <p:nvPr/>
        </p:nvCxnSpPr>
        <p:spPr>
          <a:xfrm rot="16200000" flipH="1">
            <a:off x="4397694" y="2231850"/>
            <a:ext cx="3146712" cy="269645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DA5BF3B-34CB-4FB3-98EE-5FBF81FC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36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Count Sort / Rank Sort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11" name="Connector: Elbow 10"/>
          <p:cNvCxnSpPr>
            <a:stCxn id="67" idx="2"/>
            <a:endCxn id="32" idx="0"/>
          </p:cNvCxnSpPr>
          <p:nvPr/>
        </p:nvCxnSpPr>
        <p:spPr>
          <a:xfrm rot="16200000" flipH="1">
            <a:off x="3877013" y="1190427"/>
            <a:ext cx="3146712" cy="477929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4070671-918C-4694-BC70-1F2E80D1ADD2}"/>
              </a:ext>
            </a:extLst>
          </p:cNvPr>
          <p:cNvSpPr txBox="1"/>
          <p:nvPr/>
        </p:nvSpPr>
        <p:spPr>
          <a:xfrm>
            <a:off x="6561359" y="1109355"/>
            <a:ext cx="379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C841808-AD4A-4186-BF63-6B883F8FB276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7BDA1C1-836E-4F04-A852-582B3D8F8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50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Count Sort / Rank Sort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11" name="Connector: Elbow 10"/>
          <p:cNvCxnSpPr>
            <a:stCxn id="71" idx="2"/>
            <a:endCxn id="33" idx="0"/>
          </p:cNvCxnSpPr>
          <p:nvPr/>
        </p:nvCxnSpPr>
        <p:spPr>
          <a:xfrm rot="16200000" flipH="1">
            <a:off x="5178868" y="1971479"/>
            <a:ext cx="3146712" cy="321719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7C1BF20-30A8-4451-AFEC-1A721903D969}"/>
              </a:ext>
            </a:extLst>
          </p:cNvPr>
          <p:cNvSpPr txBox="1"/>
          <p:nvPr/>
        </p:nvSpPr>
        <p:spPr>
          <a:xfrm>
            <a:off x="6561359" y="1109355"/>
            <a:ext cx="379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6B9A9DF-1100-42BD-920B-96E943671490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57BD611-126D-4D17-9995-2171B265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48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Count Sort / Rank Sort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11" name="Connector: Elbow 10"/>
          <p:cNvCxnSpPr>
            <a:stCxn id="72" idx="2"/>
            <a:endCxn id="34" idx="0"/>
          </p:cNvCxnSpPr>
          <p:nvPr/>
        </p:nvCxnSpPr>
        <p:spPr>
          <a:xfrm rot="16200000" flipH="1">
            <a:off x="5699883" y="1971691"/>
            <a:ext cx="3146166" cy="321731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E8CB7F7-8C02-4AB2-8A69-51642A085AD4}"/>
              </a:ext>
            </a:extLst>
          </p:cNvPr>
          <p:cNvSpPr txBox="1"/>
          <p:nvPr/>
        </p:nvSpPr>
        <p:spPr>
          <a:xfrm>
            <a:off x="6561359" y="1109355"/>
            <a:ext cx="379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E9AF85-929B-47D2-A2F7-B710A0D6F2B7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1310A65-A6B3-4A48-B71F-0C09CDD7D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54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Count Sort / Rank Sort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11" name="Connector: Elbow 10"/>
          <p:cNvCxnSpPr>
            <a:stCxn id="69" idx="2"/>
            <a:endCxn id="35" idx="0"/>
          </p:cNvCxnSpPr>
          <p:nvPr/>
        </p:nvCxnSpPr>
        <p:spPr>
          <a:xfrm rot="16200000" flipH="1">
            <a:off x="5178534" y="930207"/>
            <a:ext cx="3147258" cy="530028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DAF2136-D589-4968-8076-F6AFF3FF16F3}"/>
              </a:ext>
            </a:extLst>
          </p:cNvPr>
          <p:cNvSpPr txBox="1"/>
          <p:nvPr/>
        </p:nvSpPr>
        <p:spPr>
          <a:xfrm>
            <a:off x="6561359" y="1109355"/>
            <a:ext cx="379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9046FE-F147-4874-B17E-1A8BF196A4D6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FC3A3AE-6912-4012-BED8-B867B8C6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56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C5BAF-D10C-4B06-AB7D-7399565A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Ce este o sortare?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77CE6F-8676-4453-88EC-9C25330A6189}"/>
                  </a:ext>
                </a:extLst>
              </p:cNvPr>
              <p:cNvSpPr txBox="1"/>
              <p:nvPr/>
            </p:nvSpPr>
            <p:spPr>
              <a:xfrm>
                <a:off x="1166750" y="2046789"/>
                <a:ext cx="10378937" cy="2649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3200" dirty="0">
                    <a:solidFill>
                      <a:schemeClr val="tx1"/>
                    </a:solidFill>
                    <a:effectLst/>
                  </a:rPr>
                  <a:t>Fiind date </a:t>
                </a:r>
                <a:r>
                  <a:rPr lang="en-US" sz="3200" b="1" dirty="0">
                    <a:solidFill>
                      <a:schemeClr val="tx1"/>
                    </a:solidFill>
                    <a:effectLst/>
                  </a:rPr>
                  <a:t>N</a:t>
                </a:r>
                <a:r>
                  <a:rPr lang="en-US" sz="3200" dirty="0"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lang="ro-RO" sz="3200" dirty="0"/>
                  <a:t>î</a:t>
                </a:r>
                <a:r>
                  <a:rPr lang="en-US" sz="3200" dirty="0" err="1">
                    <a:solidFill>
                      <a:schemeClr val="tx1"/>
                    </a:solidFill>
                    <a:effectLst/>
                  </a:rPr>
                  <a:t>nregistr</a:t>
                </a:r>
                <a:r>
                  <a:rPr lang="ro-RO" sz="3200" dirty="0">
                    <a:solidFill>
                      <a:schemeClr val="tx1"/>
                    </a:solidFill>
                    <a:effectLst/>
                  </a:rPr>
                  <a:t>ă</a:t>
                </a:r>
                <a:r>
                  <a:rPr lang="en-US" sz="3200" dirty="0" err="1">
                    <a:solidFill>
                      <a:schemeClr val="tx1"/>
                    </a:solidFill>
                    <a:effectLst/>
                  </a:rPr>
                  <a:t>ri</a:t>
                </a:r>
                <a:r>
                  <a:rPr lang="en-US" sz="3200" dirty="0">
                    <a:solidFill>
                      <a:schemeClr val="tx1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tx1"/>
                        </a:solidFill>
                        <a:effectLst/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effectLst/>
                  </a:rPr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effectLst/>
                  </a:rPr>
                  <a:t> av</a:t>
                </a:r>
                <a:r>
                  <a:rPr lang="ro-RO" sz="3200" dirty="0">
                    <a:solidFill>
                      <a:schemeClr val="tx1"/>
                    </a:solidFill>
                    <a:effectLst/>
                  </a:rPr>
                  <a:t>â</a:t>
                </a:r>
                <a:r>
                  <a:rPr lang="en-US" sz="3200" dirty="0">
                    <a:solidFill>
                      <a:schemeClr val="tx1"/>
                    </a:solidFill>
                    <a:effectLst/>
                  </a:rPr>
                  <a:t>nd </a:t>
                </a:r>
                <a:r>
                  <a:rPr lang="en-US" sz="3200" dirty="0" err="1">
                    <a:solidFill>
                      <a:schemeClr val="tx1"/>
                    </a:solidFill>
                    <a:effectLst/>
                  </a:rPr>
                  <a:t>cheile</a:t>
                </a:r>
                <a:r>
                  <a:rPr lang="en-US" sz="3200" dirty="0">
                    <a:solidFill>
                      <a:schemeClr val="tx1"/>
                    </a:solidFill>
                    <a:effectLst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effectLst/>
                  </a:rPr>
                  <a:t>, </a:t>
                </a:r>
                <a:r>
                  <a:rPr lang="en-US" sz="3200" dirty="0" err="1">
                    <a:solidFill>
                      <a:schemeClr val="tx1"/>
                    </a:solidFill>
                    <a:effectLst/>
                  </a:rPr>
                  <a:t>trebuie</a:t>
                </a:r>
                <a:r>
                  <a:rPr lang="en-US" sz="3200" dirty="0">
                    <a:solidFill>
                      <a:schemeClr val="tx1"/>
                    </a:solidFill>
                    <a:effectLst/>
                  </a:rPr>
                  <a:t> g</a:t>
                </a:r>
                <a:r>
                  <a:rPr lang="ro-RO" sz="3200" dirty="0">
                    <a:solidFill>
                      <a:schemeClr val="tx1"/>
                    </a:solidFill>
                    <a:effectLst/>
                  </a:rPr>
                  <a:t>ă</a:t>
                </a:r>
                <a:r>
                  <a:rPr lang="en-US" sz="3200" dirty="0" err="1">
                    <a:solidFill>
                      <a:schemeClr val="tx1"/>
                    </a:solidFill>
                    <a:effectLst/>
                  </a:rPr>
                  <a:t>sita</a:t>
                </a:r>
                <a:r>
                  <a:rPr lang="en-US" sz="3200" dirty="0">
                    <a:solidFill>
                      <a:schemeClr val="tx1"/>
                    </a:solidFill>
                    <a:effectLst/>
                  </a:rPr>
                  <a:t> o </a:t>
                </a:r>
                <a:r>
                  <a:rPr lang="en-US" sz="3200" dirty="0" err="1">
                    <a:solidFill>
                      <a:schemeClr val="tx1"/>
                    </a:solidFill>
                    <a:effectLst/>
                  </a:rPr>
                  <a:t>permutare</a:t>
                </a:r>
                <a:r>
                  <a:rPr lang="en-US" sz="3200" dirty="0">
                    <a:solidFill>
                      <a:schemeClr val="tx1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tx1"/>
                        </a:solidFill>
                        <a:effectLst/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effectLst/>
                  </a:rPr>
                  <a:t> care s</a:t>
                </a:r>
                <a:r>
                  <a:rPr lang="ro-RO" sz="3200" dirty="0">
                    <a:solidFill>
                      <a:schemeClr val="tx1"/>
                    </a:solidFill>
                    <a:effectLst/>
                  </a:rPr>
                  <a:t>ă</a:t>
                </a:r>
                <a:r>
                  <a:rPr lang="en-US" sz="3200" dirty="0">
                    <a:solidFill>
                      <a:schemeClr val="tx1"/>
                    </a:solidFill>
                    <a:effectLst/>
                  </a:rPr>
                  <a:t> pun</a:t>
                </a:r>
                <a:r>
                  <a:rPr lang="ro-RO" sz="3200" dirty="0">
                    <a:solidFill>
                      <a:schemeClr val="tx1"/>
                    </a:solidFill>
                    <a:effectLst/>
                  </a:rPr>
                  <a:t>ă</a:t>
                </a:r>
                <a:endParaRPr lang="en-US" sz="3200" dirty="0"/>
              </a:p>
              <a:p>
                <a:pPr marL="0" indent="0">
                  <a:buNone/>
                </a:pPr>
                <a:r>
                  <a:rPr lang="ro-RO" sz="3200" dirty="0"/>
                  <a:t>î</a:t>
                </a:r>
                <a:r>
                  <a:rPr lang="en-US" sz="3200" dirty="0" err="1">
                    <a:solidFill>
                      <a:schemeClr val="tx1"/>
                    </a:solidFill>
                    <a:effectLst/>
                  </a:rPr>
                  <a:t>nregistr</a:t>
                </a:r>
                <a:r>
                  <a:rPr lang="ro-RO" sz="3200" dirty="0">
                    <a:solidFill>
                      <a:schemeClr val="tx1"/>
                    </a:solidFill>
                    <a:effectLst/>
                  </a:rPr>
                  <a:t>ă</a:t>
                </a:r>
                <a:r>
                  <a:rPr lang="en-US" sz="3200" dirty="0">
                    <a:solidFill>
                      <a:schemeClr val="tx1"/>
                    </a:solidFill>
                    <a:effectLst/>
                  </a:rPr>
                  <a:t>rile </a:t>
                </a:r>
                <a:r>
                  <a:rPr lang="ro-RO" sz="3200" dirty="0"/>
                  <a:t>î</a:t>
                </a:r>
                <a:r>
                  <a:rPr lang="en-US" sz="3200" dirty="0">
                    <a:solidFill>
                      <a:schemeClr val="tx1"/>
                    </a:solidFill>
                    <a:effectLst/>
                  </a:rPr>
                  <a:t>n </a:t>
                </a:r>
                <a:r>
                  <a:rPr lang="en-US" sz="3200" dirty="0" err="1">
                    <a:solidFill>
                      <a:schemeClr val="tx1"/>
                    </a:solidFill>
                    <a:effectLst/>
                  </a:rPr>
                  <a:t>ordinea</a:t>
                </a:r>
                <a:r>
                  <a:rPr lang="en-US" sz="3200" dirty="0">
                    <a:solidFill>
                      <a:schemeClr val="tx1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3200" i="1" smtClean="0">
                            <a:latin typeface="Cambria Math"/>
                            <a:ea typeface="Cambria Math"/>
                          </a:rPr>
                          <m:t>𝜎</m:t>
                        </m:r>
                        <m:r>
                          <a:rPr lang="en-US" sz="32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3200" i="1">
                            <a:latin typeface="Cambria Math"/>
                          </a:rPr>
                          <m:t>1</m:t>
                        </m:r>
                        <m:r>
                          <a:rPr lang="en-US" sz="3200" b="0" i="1" smtClean="0"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atin typeface="Cambria Math"/>
                            <a:ea typeface="Cambria Math"/>
                          </a:rPr>
                          <m:t>𝜎</m:t>
                        </m:r>
                        <m:r>
                          <a:rPr lang="en-US" sz="3200" i="1">
                            <a:latin typeface="Cambria Math"/>
                            <a:ea typeface="Cambria Math"/>
                          </a:rPr>
                          <m:t>(2)</m:t>
                        </m:r>
                      </m:sub>
                    </m:sSub>
                  </m:oMath>
                </a14:m>
                <a:r>
                  <a:rPr lang="en-US" sz="3200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3200" i="1">
                            <a:latin typeface="Cambria Math"/>
                            <a:ea typeface="Cambria Math"/>
                          </a:rPr>
                          <m:t>𝜎</m:t>
                        </m:r>
                        <m:r>
                          <a:rPr lang="en-US" sz="32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  <m:r>
                          <a:rPr lang="en-US" sz="3200" i="1">
                            <a:latin typeface="Cambria Math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effectLst/>
                  </a:rPr>
                  <a:t>astfel</a:t>
                </a:r>
                <a:r>
                  <a:rPr lang="en-US" sz="3200" dirty="0"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lang="ro-RO" sz="3200" dirty="0"/>
                  <a:t>î</a:t>
                </a:r>
                <a:r>
                  <a:rPr lang="en-US" sz="3200" dirty="0" err="1">
                    <a:solidFill>
                      <a:schemeClr val="tx1"/>
                    </a:solidFill>
                    <a:effectLst/>
                  </a:rPr>
                  <a:t>nc</a:t>
                </a:r>
                <a:r>
                  <a:rPr lang="ro-RO" sz="3200" dirty="0">
                    <a:solidFill>
                      <a:schemeClr val="tx1"/>
                    </a:solidFill>
                    <a:effectLst/>
                  </a:rPr>
                  <a:t>â</a:t>
                </a:r>
                <a:r>
                  <a:rPr lang="en-US" sz="3200" dirty="0">
                    <a:solidFill>
                      <a:schemeClr val="tx1"/>
                    </a:solidFill>
                    <a:effectLst/>
                  </a:rPr>
                  <a:t>t:</a:t>
                </a:r>
              </a:p>
              <a:p>
                <a:pPr marL="0" indent="0">
                  <a:buNone/>
                </a:pPr>
                <a:endParaRPr lang="en-US" sz="3200" dirty="0">
                  <a:solidFill>
                    <a:schemeClr val="tx1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  <a:ea typeface="Cambria Math"/>
                            </a:rPr>
                            <m:t>𝜎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  <a:ea typeface="Cambria Math"/>
                            </a:rPr>
                            <m:t>(1)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  <a:ea typeface="Cambria Math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≤…≤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  <a:ea typeface="Cambria Math"/>
                            </a:rPr>
                            <m:t>𝜎</m:t>
                          </m:r>
                          <m:r>
                            <a:rPr lang="en-US" sz="32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sz="3200" i="1">
                              <a:latin typeface="Cambria Math"/>
                              <a:ea typeface="Cambria Math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rgbClr val="3333B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77CE6F-8676-4453-88EC-9C25330A6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750" y="2046789"/>
                <a:ext cx="10378937" cy="2649315"/>
              </a:xfrm>
              <a:prstGeom prst="rect">
                <a:avLst/>
              </a:prstGeom>
              <a:blipFill>
                <a:blip r:embed="rId2"/>
                <a:stretch>
                  <a:fillRect l="-1468" t="-29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D3C69D8-0098-4F4A-8375-8E0EDC0BA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570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Count Sort / Rank Sort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11" name="Connector: Elbow 10"/>
          <p:cNvCxnSpPr>
            <a:stCxn id="66" idx="2"/>
            <a:endCxn id="36" idx="0"/>
          </p:cNvCxnSpPr>
          <p:nvPr/>
        </p:nvCxnSpPr>
        <p:spPr>
          <a:xfrm rot="16200000" flipH="1">
            <a:off x="4657549" y="-111337"/>
            <a:ext cx="3147804" cy="738282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8E9F17D-73B8-444B-B011-99CAD1A30C87}"/>
              </a:ext>
            </a:extLst>
          </p:cNvPr>
          <p:cNvSpPr txBox="1"/>
          <p:nvPr/>
        </p:nvSpPr>
        <p:spPr>
          <a:xfrm>
            <a:off x="6561359" y="1109355"/>
            <a:ext cx="379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4B79E01-2678-4762-A231-24D5230D284F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56C41F-D680-4FE6-824E-23C0A472D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60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9F2CB-ABFF-4827-A054-DC3159DB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0E3DC0-687B-4261-ABFB-4CA1537AB0B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7C7AB1D-2051-40A2-9D9A-24AC89FF2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371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9F2CB-ABFF-4827-A054-DC3159DB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C05B7625-CE17-4B97-ABDE-7C91C5F866DA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2315817"/>
                <a:ext cx="11197087" cy="39814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5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ro-RO" sz="5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ro-RO" sz="5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5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ro-RO" sz="5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5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5400" dirty="0"/>
              </a:p>
            </p:txBody>
          </p:sp>
        </mc:Choice>
        <mc:Fallback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C05B7625-CE17-4B97-ABDE-7C91C5F866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2315817"/>
                <a:ext cx="11197087" cy="39814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716C7-7DF2-4E92-9C9B-292045175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96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B8FF94-ECF6-43F1-B3E1-C5A50DF05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8B2A7-AFA8-46F1-884C-BC1870398CC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A576C-A4FD-4673-9A4B-A70BFD07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979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9091" y="2880654"/>
            <a:ext cx="43648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dirty="0"/>
              <a:t>Avem ca intrare două liste </a:t>
            </a:r>
            <a:r>
              <a:rPr lang="ro-RO" sz="3200" b="1" dirty="0"/>
              <a:t>sortate</a:t>
            </a:r>
            <a:r>
              <a:rPr lang="en-US" sz="3200" dirty="0"/>
              <a:t> </a:t>
            </a:r>
            <a:r>
              <a:rPr lang="ro-RO" sz="3200" dirty="0"/>
              <a:t>dorim să le unim într-o listă </a:t>
            </a:r>
            <a:r>
              <a:rPr lang="ro-RO" sz="3200" b="1" dirty="0"/>
              <a:t>sortată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2351585" y="129664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2872388" y="129664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3191" y="129664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13872" y="129718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34431" y="129718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51585" y="194416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72388" y="194416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93191" y="194416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13872" y="194471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34431" y="194471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42494" y="522810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763297" y="522810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84100" y="522810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04781" y="522865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5340" y="522865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46082" y="522865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66885" y="522865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887688" y="522865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408369" y="522920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928928" y="522920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1A2E23-7FF3-46D2-8A9F-9C26A77C4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44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051057" y="2260163"/>
                <a:ext cx="7128792" cy="261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o-RO" sz="3200" dirty="0"/>
                  <a:t>Soluție</a:t>
                </a:r>
                <a:r>
                  <a:rPr lang="en-US" sz="3200" dirty="0"/>
                  <a:t>: </a:t>
                </a:r>
              </a:p>
              <a:p>
                <a:pPr algn="ctr"/>
                <a:r>
                  <a:rPr lang="ro-RO" sz="3200" dirty="0"/>
                  <a:t>Se extrage mereu cel mai mic element</a:t>
                </a:r>
                <a:r>
                  <a:rPr lang="en-US" sz="3200" dirty="0"/>
                  <a:t> </a:t>
                </a:r>
              </a:p>
              <a:p>
                <a:pPr algn="ctr"/>
                <a:r>
                  <a:rPr lang="en-US" sz="3200" dirty="0"/>
                  <a:t>(</a:t>
                </a:r>
                <a:r>
                  <a:rPr lang="ro-RO" sz="3200" dirty="0"/>
                  <a:t>Garantat să fie pe prima poziție în una din cele două liste</a:t>
                </a:r>
                <a:r>
                  <a:rPr lang="en-US" sz="3200" dirty="0"/>
                  <a:t>)</a:t>
                </a:r>
              </a:p>
              <a:p>
                <a:pPr algn="ctr"/>
                <a:r>
                  <a:rPr lang="ro-RO" sz="3600" dirty="0"/>
                  <a:t>Complexitate: </a:t>
                </a:r>
                <a14:m>
                  <m:oMath xmlns:m="http://schemas.openxmlformats.org/officeDocument/2006/math">
                    <m:r>
                      <a:rPr lang="ro-RO" sz="36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ro-RO" sz="36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3600" b="1" i="1">
                        <a:latin typeface="Cambria Math" panose="02040503050406030204" pitchFamily="18" charset="0"/>
                      </a:rPr>
                      <m:t>𝑵</m:t>
                    </m:r>
                    <m:r>
                      <a:rPr lang="ro-RO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057" y="2260163"/>
                <a:ext cx="7128792" cy="2616101"/>
              </a:xfrm>
              <a:prstGeom prst="rect">
                <a:avLst/>
              </a:prstGeom>
              <a:blipFill>
                <a:blip r:embed="rId3"/>
                <a:stretch>
                  <a:fillRect l="-2224" t="-3030" r="-2053" b="-792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351585" y="129664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2872388" y="129664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3191" y="129664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13872" y="129718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34431" y="129718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51585" y="194416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72388" y="194416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93191" y="194416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13872" y="194471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34431" y="194471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242494" y="522810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763297" y="522810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284100" y="522810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04781" y="522865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325340" y="522865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846082" y="522865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366885" y="522865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887688" y="522865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408369" y="522920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928928" y="522920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451C2-5AF7-437B-9B65-8ECD1683A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72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05243" y="17722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326046" y="17722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46849" y="17722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5243" y="241979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26046" y="241979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849" y="241979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7530" y="24203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F7EF2-5127-4C7D-8CA0-5DD970BB0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381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05243" y="17722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326046" y="17722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46849" y="17722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26046" y="241979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849" y="241979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7530" y="24203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E6419-6F6A-4EEF-885B-805B34F98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56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326046" y="17722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46849" y="17722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26046" y="241979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849" y="241979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7530" y="24203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02C00-D7FD-4CB4-911C-F74862F8C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30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326046" y="17722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46849" y="17722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849" y="241979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7530" y="24203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E4ACD-315E-48A2-9B2A-36A03000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282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E446CC-72F4-43FF-B57B-0683997BC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2F0D4-DA44-409E-A607-B6E165BFB10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AA2F5C-4354-4547-BFA0-10F891471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13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53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46849" y="17722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849" y="241979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7530" y="24203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D6154-9216-4ABE-B97F-130E1920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850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53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9546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849" y="241979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7530" y="24203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45020-4846-4D0F-BB49-4FDA5954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67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53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9546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1638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7530" y="24203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2BD56-E870-4C7B-A778-D301CB7DB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104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53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9546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1638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3731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6C3DA-02CB-4EB6-972B-B598C8012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259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53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9546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5823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1638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3731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DD4BE-CD07-44F5-9735-E7E2625D4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23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53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9546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5823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1638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3731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47916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06A6A-C138-432C-97DE-EEC307FB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3009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53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9546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5823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00087" y="516525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16387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3731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479162" y="51665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0A127-2974-457B-8FF1-0ABD6CEF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306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8CB9A2-2468-400A-BF49-75C3A75E2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469DCE-1BBE-4652-8AF3-195B42E98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867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5735960" y="3068960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6096001" y="3068960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670305" y="3004161"/>
            <a:ext cx="4449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Folosim acest semn pentru a reprezenta operația </a:t>
            </a:r>
            <a:r>
              <a:rPr lang="ro-RO" sz="2400" b="1" dirty="0"/>
              <a:t>MERGE</a:t>
            </a:r>
            <a:endParaRPr lang="en-US" sz="2400" b="1" dirty="0"/>
          </a:p>
        </p:txBody>
      </p:sp>
      <p:sp>
        <p:nvSpPr>
          <p:cNvPr id="58" name="Title 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91B22C-4DD0-4516-B5D2-D5D70AF941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3053833" y="2136536"/>
            <a:ext cx="6084335" cy="258492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F043F-B0C5-4B3F-B0C4-FB355E70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9353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502755" y="13297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44605" y="13297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065530" y="13297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107380" y="132845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8305" y="132845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981830" y="13297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23680" y="13297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586455" y="13297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611528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259100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287688" y="1990166"/>
            <a:ext cx="0" cy="345505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 rot="16200000">
                <a:off x="2327078" y="3323387"/>
                <a:ext cx="12348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27078" y="3323387"/>
                <a:ext cx="123482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905533" y="1827086"/>
            <a:ext cx="27782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Se rupe lista în două în mod repetat până rămânem cu liste de un element</a:t>
            </a:r>
            <a:endParaRPr lang="en-US" sz="2000" dirty="0"/>
          </a:p>
          <a:p>
            <a:endParaRPr lang="en-US" sz="2000" dirty="0"/>
          </a:p>
          <a:p>
            <a:r>
              <a:rPr lang="ro-RO" sz="2000" dirty="0"/>
              <a:t>Listele de un element sunt sortate</a:t>
            </a:r>
          </a:p>
          <a:p>
            <a:endParaRPr lang="ro-RO" sz="2000" dirty="0"/>
          </a:p>
          <a:p>
            <a:r>
              <a:rPr lang="ro-RO" sz="2000" dirty="0"/>
              <a:t>Facem </a:t>
            </a:r>
            <a:r>
              <a:rPr lang="ro-RO" sz="2000" b="1" dirty="0"/>
              <a:t>merge</a:t>
            </a:r>
            <a:r>
              <a:rPr lang="ro-RO" sz="2000" dirty="0"/>
              <a:t> listelor 	două câte 	două</a:t>
            </a:r>
            <a:endParaRPr lang="en-US" sz="20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2E8AA6-C015-4B3E-ACE4-30501A669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07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235044-BC41-4DB2-8C93-BD6359A1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D39AD-6CAF-4657-818F-D4AE4D133C5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749287"/>
            <a:ext cx="11197087" cy="4547996"/>
          </a:xfrm>
        </p:spPr>
        <p:txBody>
          <a:bodyPr/>
          <a:lstStyle/>
          <a:p>
            <a:r>
              <a:rPr lang="ro-RO" dirty="0"/>
              <a:t>Dacă două elemente consecutive NU sunt în ordinea cerută se </a:t>
            </a:r>
            <a:r>
              <a:rPr lang="ro-RO" dirty="0" err="1"/>
              <a:t>interschimbă</a:t>
            </a:r>
            <a:r>
              <a:rPr lang="ro-RO" dirty="0"/>
              <a:t>.</a:t>
            </a:r>
          </a:p>
          <a:p>
            <a:r>
              <a:rPr lang="ro-RO" dirty="0"/>
              <a:t>După aplicarea acestei reguli o dată pentru toate elementele (o parcurgere) cel mai mic/mare element ajunge pe ultima poziție.</a:t>
            </a:r>
          </a:p>
          <a:p>
            <a:r>
              <a:rPr lang="ro-RO" dirty="0"/>
              <a:t>Se poate repeta până ce vectorul este sortat.</a:t>
            </a:r>
          </a:p>
          <a:p>
            <a:r>
              <a:rPr lang="ro-RO" dirty="0"/>
              <a:t>Garantat în N pași este sortat.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6D93E-8071-4358-BAE5-79876C71E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36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502755" y="13297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44605" y="13297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065530" y="13297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107380" y="132845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8305" y="132845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981830" y="13297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23680" y="13297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586455" y="13297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775520" y="2420889"/>
                <a:ext cx="209756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400" dirty="0"/>
                  <a:t>Complexitate</a:t>
                </a:r>
                <a:r>
                  <a:rPr lang="en-US" sz="2400" dirty="0"/>
                  <a:t>:</a:t>
                </a:r>
              </a:p>
              <a:p>
                <a:r>
                  <a:rPr lang="en-US" sz="2400" b="1" dirty="0"/>
                  <a:t>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1" i="1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ro-RO" sz="2400" b="1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2420889"/>
                <a:ext cx="2097562" cy="830997"/>
              </a:xfrm>
              <a:prstGeom prst="rect">
                <a:avLst/>
              </a:prstGeom>
              <a:blipFill>
                <a:blip r:embed="rId3"/>
                <a:stretch>
                  <a:fillRect l="-4360" t="-5147" r="-4070" b="-1691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/>
          <p:cNvSpPr/>
          <p:nvPr/>
        </p:nvSpPr>
        <p:spPr>
          <a:xfrm>
            <a:off x="3611528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59100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9585" y="5517232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…..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8993827" y="467570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9353868" y="467570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9353868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9713909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9740046" y="4675706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…..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925490" y="3167390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…..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894954" y="2725892"/>
            <a:ext cx="3874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………………………….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EBB81-A9B6-46B7-94AF-9C01B3CA5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556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611528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259100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7" name="Rectangle 66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EBD5E-2E0B-43CA-B766-0901D53E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545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674951" y="40308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99055" y="40308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F9BBB-F620-41AD-B5FA-0847A2B53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712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674951" y="40308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99055" y="40308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033319" y="40308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554244" y="40308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7" name="Rectangle 76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9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Merge sort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557ED-C5F3-43DB-8F2C-796F5D8AB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596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99212" y="40308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278287" y="403140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674951" y="40308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99055" y="40308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033319" y="40308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554244" y="40308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F24B-0F10-459A-9999-47508377B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35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99212" y="40308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278287" y="403140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674951" y="40308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99055" y="40308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033319" y="40308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554244" y="40308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636655" y="40308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157580" y="40308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BA98A-8D70-45A9-8D2B-0F7542E4B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521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99212" y="40308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278287" y="403140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77859" y="270892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401963" y="270892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22888" y="270892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43813" y="270892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636655" y="40308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157580" y="40308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531A4-7020-464C-B990-7F25D930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5796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946808" y="269820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384033" y="269820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77859" y="270892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401963" y="270892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22888" y="270892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43813" y="270892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04958" y="269820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425883" y="269820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F8B39-7F73-43C6-828A-A206AC98E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9630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02755" y="13297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544605" y="13297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065530" y="13297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107380" y="132845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628305" y="132845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81830" y="13297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023680" y="13297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586455" y="132977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3A5C2-4851-4F4D-AC8A-83FD40C9B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55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9613C1-1010-442F-8AC9-B23F17DD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F3612-BD30-4378-883A-1E6B07B70F4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8E106-9DD5-46DF-B26D-D12F4014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8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Bubble sort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475910" y="114329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1432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1432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1443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1443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1404282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218498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2184980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218498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218607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218607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4510799" y="245286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475910" y="322557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96713" y="322557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517516" y="3225575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38197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558756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79498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600301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121104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641785" y="322666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62344" y="322666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9" name="Connector: Curved 48"/>
          <p:cNvCxnSpPr/>
          <p:nvPr/>
        </p:nvCxnSpPr>
        <p:spPr>
          <a:xfrm rot="16200000" flipH="1">
            <a:off x="5031603" y="349346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475910" y="427001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996713" y="427001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17516" y="427001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038197" y="4270561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558756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498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600301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121104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641785" y="427110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62344" y="427110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0" name="Connector: Curved 59"/>
          <p:cNvCxnSpPr/>
          <p:nvPr/>
        </p:nvCxnSpPr>
        <p:spPr>
          <a:xfrm rot="16200000" flipH="1">
            <a:off x="5552466" y="4550432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475482" y="531390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996285" y="531390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517088" y="531390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037769" y="531445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558328" y="5314455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079070" y="531445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599873" y="531445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120676" y="531445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641357" y="531500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0" name="Rectangle 69"/>
          <p:cNvSpPr/>
          <p:nvPr/>
        </p:nvSpPr>
        <p:spPr>
          <a:xfrm>
            <a:off x="8161916" y="531500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1" name="Connector: Curved 70"/>
          <p:cNvCxnSpPr/>
          <p:nvPr/>
        </p:nvCxnSpPr>
        <p:spPr>
          <a:xfrm rot="16200000" flipH="1">
            <a:off x="6072841" y="558951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B539E6F-321C-4258-8C0D-DB93BD49C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22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9613C1-1010-442F-8AC9-B23F17DD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C30AE8CC-8D8B-43E4-87F9-5832BC040A86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2315817"/>
                <a:ext cx="11197087" cy="39814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5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ro-RO" sz="5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54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5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5400" b="0" i="1" dirty="0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ro-RO" sz="5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54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5400" b="0" i="1" dirty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ro-RO" sz="5400" dirty="0"/>
              </a:p>
            </p:txBody>
          </p:sp>
        </mc:Choice>
        <mc:Fallback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C30AE8CC-8D8B-43E4-87F9-5832BC040A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2315817"/>
                <a:ext cx="11197087" cy="39814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1F01B-A23D-40FC-AA02-5278641C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0060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F13F3-B14E-4233-8A52-D3155A8F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3B8669-BE4F-496F-B367-2E85AC4E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050E2-2202-4E59-B7CB-226F0650D5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36726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C92D95-1653-4FB7-9820-A95504EC5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A4956-5D64-42CF-83B0-5A24FA66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QuickSort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6E0C0-7BD2-4599-9752-BDD5855164C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Se alege un pivot (chiar și </a:t>
            </a:r>
            <a:r>
              <a:rPr lang="ro-RO" dirty="0" err="1"/>
              <a:t>random</a:t>
            </a:r>
            <a:r>
              <a:rPr lang="ro-RO" dirty="0"/>
              <a:t>).</a:t>
            </a:r>
          </a:p>
          <a:p>
            <a:r>
              <a:rPr lang="ro-RO" dirty="0"/>
              <a:t>Se pun toate elementele mai mici decât pivotul în stânga sa.</a:t>
            </a:r>
          </a:p>
          <a:p>
            <a:r>
              <a:rPr lang="ro-RO" dirty="0"/>
              <a:t>Se pun toate elementele mai mari decât pivotul în dreapta sa.</a:t>
            </a:r>
          </a:p>
          <a:p>
            <a:pPr lvl="1"/>
            <a:r>
              <a:rPr lang="ro-RO" dirty="0"/>
              <a:t>În această operație pivotul poate fi și el mutat pentru a face loc.</a:t>
            </a:r>
          </a:p>
          <a:p>
            <a:r>
              <a:rPr lang="ro-RO" dirty="0"/>
              <a:t>Se apelează recursiv </a:t>
            </a:r>
            <a:r>
              <a:rPr lang="ro-RO" dirty="0" err="1"/>
              <a:t>QuickSort</a:t>
            </a:r>
            <a:r>
              <a:rPr lang="ro-RO" dirty="0"/>
              <a:t> pentru elementele  din stânga respectiv dreapta pivotului.</a:t>
            </a:r>
          </a:p>
        </p:txBody>
      </p:sp>
    </p:spTree>
    <p:extLst>
      <p:ext uri="{BB962C8B-B14F-4D97-AF65-F5344CB8AC3E}">
        <p14:creationId xmlns:p14="http://schemas.microsoft.com/office/powerpoint/2010/main" val="21042841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C92D95-1653-4FB7-9820-A95504EC5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A4956-5D64-42CF-83B0-5A24FA66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QuickSort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BC1460-1996-4868-86D5-3F3FDF58B0DB}"/>
              </a:ext>
            </a:extLst>
          </p:cNvPr>
          <p:cNvSpPr/>
          <p:nvPr/>
        </p:nvSpPr>
        <p:spPr>
          <a:xfrm>
            <a:off x="4237694" y="125723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F96990-FA48-4C26-BF6C-3811219AC50E}"/>
              </a:ext>
            </a:extLst>
          </p:cNvPr>
          <p:cNvSpPr/>
          <p:nvPr/>
        </p:nvSpPr>
        <p:spPr>
          <a:xfrm>
            <a:off x="4758619" y="125723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BB26AA-70C0-4C8D-AB4B-51B4E978BBCF}"/>
              </a:ext>
            </a:extLst>
          </p:cNvPr>
          <p:cNvSpPr/>
          <p:nvPr/>
        </p:nvSpPr>
        <p:spPr>
          <a:xfrm>
            <a:off x="5279544" y="125723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21ABB0-63D0-41E9-9B6E-44C750E16F5A}"/>
              </a:ext>
            </a:extLst>
          </p:cNvPr>
          <p:cNvSpPr/>
          <p:nvPr/>
        </p:nvSpPr>
        <p:spPr>
          <a:xfrm>
            <a:off x="5800469" y="1257236"/>
            <a:ext cx="520925" cy="52139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333DF9-F347-4885-B45A-8AA1C2356F39}"/>
              </a:ext>
            </a:extLst>
          </p:cNvPr>
          <p:cNvSpPr/>
          <p:nvPr/>
        </p:nvSpPr>
        <p:spPr>
          <a:xfrm>
            <a:off x="6321394" y="125723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357824-184E-4BFA-A13F-17415F826FDE}"/>
              </a:ext>
            </a:extLst>
          </p:cNvPr>
          <p:cNvSpPr/>
          <p:nvPr/>
        </p:nvSpPr>
        <p:spPr>
          <a:xfrm>
            <a:off x="6842319" y="125723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D4CE96-F6B3-41CD-AFDA-608B3D2B6026}"/>
              </a:ext>
            </a:extLst>
          </p:cNvPr>
          <p:cNvSpPr/>
          <p:nvPr/>
        </p:nvSpPr>
        <p:spPr>
          <a:xfrm>
            <a:off x="7363244" y="125723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DD7FBF-B3B6-439E-8F83-3F5504064EFA}"/>
              </a:ext>
            </a:extLst>
          </p:cNvPr>
          <p:cNvSpPr/>
          <p:nvPr/>
        </p:nvSpPr>
        <p:spPr>
          <a:xfrm>
            <a:off x="7884169" y="125723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9DE46D-BD2B-42E0-B29D-A6AD4899265C}"/>
              </a:ext>
            </a:extLst>
          </p:cNvPr>
          <p:cNvSpPr/>
          <p:nvPr/>
        </p:nvSpPr>
        <p:spPr>
          <a:xfrm>
            <a:off x="4237694" y="200495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8A49EC-1A01-47F7-BF3E-285447B87A3F}"/>
              </a:ext>
            </a:extLst>
          </p:cNvPr>
          <p:cNvSpPr/>
          <p:nvPr/>
        </p:nvSpPr>
        <p:spPr>
          <a:xfrm>
            <a:off x="4758619" y="200495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447C95-41FC-4075-8523-8C6861B36247}"/>
              </a:ext>
            </a:extLst>
          </p:cNvPr>
          <p:cNvSpPr/>
          <p:nvPr/>
        </p:nvSpPr>
        <p:spPr>
          <a:xfrm>
            <a:off x="5279544" y="200495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F3C487-80FE-4777-AE03-75A2258183F0}"/>
              </a:ext>
            </a:extLst>
          </p:cNvPr>
          <p:cNvSpPr/>
          <p:nvPr/>
        </p:nvSpPr>
        <p:spPr>
          <a:xfrm>
            <a:off x="5800469" y="200495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735645-D0E2-4009-AFC4-BB6D16A292ED}"/>
              </a:ext>
            </a:extLst>
          </p:cNvPr>
          <p:cNvSpPr/>
          <p:nvPr/>
        </p:nvSpPr>
        <p:spPr>
          <a:xfrm>
            <a:off x="6321394" y="200495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72579F-0ECD-45D8-9847-8A2E46E0A0B8}"/>
              </a:ext>
            </a:extLst>
          </p:cNvPr>
          <p:cNvSpPr/>
          <p:nvPr/>
        </p:nvSpPr>
        <p:spPr>
          <a:xfrm>
            <a:off x="6842319" y="200495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F44D5B-3789-4F99-AA35-664F5218397D}"/>
              </a:ext>
            </a:extLst>
          </p:cNvPr>
          <p:cNvSpPr/>
          <p:nvPr/>
        </p:nvSpPr>
        <p:spPr>
          <a:xfrm>
            <a:off x="7363244" y="2004953"/>
            <a:ext cx="520925" cy="52139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338CB7-33B8-41C0-950F-D55F5F88DE6C}"/>
              </a:ext>
            </a:extLst>
          </p:cNvPr>
          <p:cNvSpPr/>
          <p:nvPr/>
        </p:nvSpPr>
        <p:spPr>
          <a:xfrm>
            <a:off x="7884169" y="200495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7A9F70-D198-45E9-8C45-5CFC9645C5CA}"/>
              </a:ext>
            </a:extLst>
          </p:cNvPr>
          <p:cNvSpPr/>
          <p:nvPr/>
        </p:nvSpPr>
        <p:spPr>
          <a:xfrm>
            <a:off x="2153994" y="28954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052277-D512-44D1-8B82-9A377E7E096E}"/>
              </a:ext>
            </a:extLst>
          </p:cNvPr>
          <p:cNvSpPr/>
          <p:nvPr/>
        </p:nvSpPr>
        <p:spPr>
          <a:xfrm>
            <a:off x="2674919" y="2895476"/>
            <a:ext cx="520925" cy="521390"/>
          </a:xfrm>
          <a:prstGeom prst="rect">
            <a:avLst/>
          </a:prstGeom>
          <a:solidFill>
            <a:srgbClr val="7CD4F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1CA058-98BA-4B5C-BB51-F6374C351CB3}"/>
              </a:ext>
            </a:extLst>
          </p:cNvPr>
          <p:cNvSpPr/>
          <p:nvPr/>
        </p:nvSpPr>
        <p:spPr>
          <a:xfrm>
            <a:off x="3195844" y="28954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2BB225-073D-4592-88DE-152B1C2608B0}"/>
              </a:ext>
            </a:extLst>
          </p:cNvPr>
          <p:cNvSpPr/>
          <p:nvPr/>
        </p:nvSpPr>
        <p:spPr>
          <a:xfrm>
            <a:off x="3716769" y="28954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A24ECD-DBF1-40C7-AA73-54B112E9944B}"/>
              </a:ext>
            </a:extLst>
          </p:cNvPr>
          <p:cNvSpPr/>
          <p:nvPr/>
        </p:nvSpPr>
        <p:spPr>
          <a:xfrm>
            <a:off x="4237694" y="28954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11973C-8A54-44D9-9F3B-B8321996C392}"/>
              </a:ext>
            </a:extLst>
          </p:cNvPr>
          <p:cNvSpPr/>
          <p:nvPr/>
        </p:nvSpPr>
        <p:spPr>
          <a:xfrm>
            <a:off x="4758619" y="28954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353797-1D58-4387-B4DF-AD1C34AC31B1}"/>
              </a:ext>
            </a:extLst>
          </p:cNvPr>
          <p:cNvSpPr/>
          <p:nvPr/>
        </p:nvSpPr>
        <p:spPr>
          <a:xfrm>
            <a:off x="8926019" y="282979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32AD0B-A909-4253-9C24-E6E9CD8ADFB3}"/>
              </a:ext>
            </a:extLst>
          </p:cNvPr>
          <p:cNvSpPr/>
          <p:nvPr/>
        </p:nvSpPr>
        <p:spPr>
          <a:xfrm>
            <a:off x="2153994" y="368930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E677B4-0552-4F51-8A1B-F6F0A5C58735}"/>
              </a:ext>
            </a:extLst>
          </p:cNvPr>
          <p:cNvSpPr/>
          <p:nvPr/>
        </p:nvSpPr>
        <p:spPr>
          <a:xfrm>
            <a:off x="2674919" y="368930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D2DEFA-77FF-4B3F-B9E2-9BB577AAD61D}"/>
              </a:ext>
            </a:extLst>
          </p:cNvPr>
          <p:cNvSpPr/>
          <p:nvPr/>
        </p:nvSpPr>
        <p:spPr>
          <a:xfrm>
            <a:off x="3195844" y="368930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60DCC5-12DC-4663-B307-72A1722FA044}"/>
              </a:ext>
            </a:extLst>
          </p:cNvPr>
          <p:cNvSpPr/>
          <p:nvPr/>
        </p:nvSpPr>
        <p:spPr>
          <a:xfrm>
            <a:off x="3716769" y="3689303"/>
            <a:ext cx="520925" cy="521390"/>
          </a:xfrm>
          <a:prstGeom prst="rect">
            <a:avLst/>
          </a:prstGeom>
          <a:solidFill>
            <a:srgbClr val="7CD4F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C995AC-FFB8-4C24-A3BA-41D11F5C4A72}"/>
              </a:ext>
            </a:extLst>
          </p:cNvPr>
          <p:cNvSpPr/>
          <p:nvPr/>
        </p:nvSpPr>
        <p:spPr>
          <a:xfrm>
            <a:off x="4237694" y="368930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15AD77F-E192-4802-B9A4-59FF812ED5C7}"/>
              </a:ext>
            </a:extLst>
          </p:cNvPr>
          <p:cNvSpPr/>
          <p:nvPr/>
        </p:nvSpPr>
        <p:spPr>
          <a:xfrm>
            <a:off x="4758619" y="368930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75DDEB-78A3-44DD-BEB7-3AF34708670C}"/>
              </a:ext>
            </a:extLst>
          </p:cNvPr>
          <p:cNvSpPr/>
          <p:nvPr/>
        </p:nvSpPr>
        <p:spPr>
          <a:xfrm>
            <a:off x="4758619" y="4419031"/>
            <a:ext cx="520925" cy="521390"/>
          </a:xfrm>
          <a:prstGeom prst="rect">
            <a:avLst/>
          </a:prstGeom>
          <a:solidFill>
            <a:srgbClr val="FF7F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F60C92-8730-4591-830C-B5325B7B87ED}"/>
              </a:ext>
            </a:extLst>
          </p:cNvPr>
          <p:cNvSpPr/>
          <p:nvPr/>
        </p:nvSpPr>
        <p:spPr>
          <a:xfrm>
            <a:off x="5279544" y="441903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749828-3441-4561-AAD3-FF581CFBB953}"/>
              </a:ext>
            </a:extLst>
          </p:cNvPr>
          <p:cNvSpPr/>
          <p:nvPr/>
        </p:nvSpPr>
        <p:spPr>
          <a:xfrm>
            <a:off x="1633069" y="4419031"/>
            <a:ext cx="520925" cy="521390"/>
          </a:xfrm>
          <a:prstGeom prst="rect">
            <a:avLst/>
          </a:prstGeom>
          <a:solidFill>
            <a:srgbClr val="D18B4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28158D-4C22-48F1-9710-3EC2C93461FA}"/>
              </a:ext>
            </a:extLst>
          </p:cNvPr>
          <p:cNvSpPr/>
          <p:nvPr/>
        </p:nvSpPr>
        <p:spPr>
          <a:xfrm>
            <a:off x="2153994" y="441903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5B8AA7-469F-4C36-90C9-2DEB79644EB9}"/>
              </a:ext>
            </a:extLst>
          </p:cNvPr>
          <p:cNvSpPr/>
          <p:nvPr/>
        </p:nvSpPr>
        <p:spPr>
          <a:xfrm>
            <a:off x="2674919" y="441903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5EF280-41AC-4D07-BF62-CAA4936DA6E4}"/>
              </a:ext>
            </a:extLst>
          </p:cNvPr>
          <p:cNvSpPr/>
          <p:nvPr/>
        </p:nvSpPr>
        <p:spPr>
          <a:xfrm>
            <a:off x="1618574" y="515286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1B2F147-5D1C-43A1-8CB8-4D73F8CC6255}"/>
              </a:ext>
            </a:extLst>
          </p:cNvPr>
          <p:cNvSpPr/>
          <p:nvPr/>
        </p:nvSpPr>
        <p:spPr>
          <a:xfrm>
            <a:off x="2139499" y="5152869"/>
            <a:ext cx="520925" cy="521390"/>
          </a:xfrm>
          <a:prstGeom prst="rect">
            <a:avLst/>
          </a:prstGeom>
          <a:solidFill>
            <a:srgbClr val="D18B4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7CCC53-8A2E-40DA-A676-AE6978F781A8}"/>
              </a:ext>
            </a:extLst>
          </p:cNvPr>
          <p:cNvSpPr/>
          <p:nvPr/>
        </p:nvSpPr>
        <p:spPr>
          <a:xfrm>
            <a:off x="2660424" y="515286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6221C0-6469-45F7-84E7-3ED64C7652BE}"/>
              </a:ext>
            </a:extLst>
          </p:cNvPr>
          <p:cNvSpPr/>
          <p:nvPr/>
        </p:nvSpPr>
        <p:spPr>
          <a:xfrm>
            <a:off x="4758619" y="5152869"/>
            <a:ext cx="520925" cy="521390"/>
          </a:xfrm>
          <a:prstGeom prst="rect">
            <a:avLst/>
          </a:prstGeom>
          <a:solidFill>
            <a:srgbClr val="FF7F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B7C45B8-219E-431A-AB92-30F8F08E0831}"/>
              </a:ext>
            </a:extLst>
          </p:cNvPr>
          <p:cNvSpPr/>
          <p:nvPr/>
        </p:nvSpPr>
        <p:spPr>
          <a:xfrm>
            <a:off x="5279544" y="515286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F23F0F-261C-49B5-9CD3-83E73EAD09C6}"/>
              </a:ext>
            </a:extLst>
          </p:cNvPr>
          <p:cNvSpPr/>
          <p:nvPr/>
        </p:nvSpPr>
        <p:spPr>
          <a:xfrm>
            <a:off x="1265861" y="588532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6F48E9-0575-4EA0-9B21-09A36B1FDB0E}"/>
              </a:ext>
            </a:extLst>
          </p:cNvPr>
          <p:cNvSpPr/>
          <p:nvPr/>
        </p:nvSpPr>
        <p:spPr>
          <a:xfrm>
            <a:off x="2802885" y="588532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262247-E7B2-4ABD-A677-55C022073132}"/>
              </a:ext>
            </a:extLst>
          </p:cNvPr>
          <p:cNvSpPr/>
          <p:nvPr/>
        </p:nvSpPr>
        <p:spPr>
          <a:xfrm>
            <a:off x="5422005" y="58891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5F95151-69E4-4886-8472-DE4B4169C350}"/>
              </a:ext>
            </a:extLst>
          </p:cNvPr>
          <p:cNvCxnSpPr/>
          <p:nvPr/>
        </p:nvCxnSpPr>
        <p:spPr>
          <a:xfrm flipH="1">
            <a:off x="4601817" y="2526343"/>
            <a:ext cx="1719577" cy="3034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14FE0C-3B7E-45AF-B280-F87035342C13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8144632" y="2526343"/>
            <a:ext cx="776605" cy="2899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62A6E65-F6A0-45C0-A706-0B75EEADAD00}"/>
              </a:ext>
            </a:extLst>
          </p:cNvPr>
          <p:cNvCxnSpPr>
            <a:cxnSpLocks/>
            <a:stCxn id="30" idx="2"/>
            <a:endCxn id="39" idx="0"/>
          </p:cNvCxnSpPr>
          <p:nvPr/>
        </p:nvCxnSpPr>
        <p:spPr>
          <a:xfrm flipH="1">
            <a:off x="2414457" y="4210693"/>
            <a:ext cx="520925" cy="2083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0884CBA-A3FB-4CE5-A341-FB10927FE632}"/>
              </a:ext>
            </a:extLst>
          </p:cNvPr>
          <p:cNvCxnSpPr>
            <a:cxnSpLocks/>
          </p:cNvCxnSpPr>
          <p:nvPr/>
        </p:nvCxnSpPr>
        <p:spPr>
          <a:xfrm>
            <a:off x="4758620" y="4246607"/>
            <a:ext cx="520924" cy="1955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2B19284-65B6-40DA-9018-DBA82F1C1A6A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>
          <a:xfrm flipH="1">
            <a:off x="1526324" y="5674259"/>
            <a:ext cx="352713" cy="211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5400E8-853B-4B40-9239-AC046C16FDCC}"/>
              </a:ext>
            </a:extLst>
          </p:cNvPr>
          <p:cNvCxnSpPr>
            <a:cxnSpLocks/>
            <a:stCxn id="45" idx="2"/>
            <a:endCxn id="50" idx="0"/>
          </p:cNvCxnSpPr>
          <p:nvPr/>
        </p:nvCxnSpPr>
        <p:spPr>
          <a:xfrm>
            <a:off x="2920887" y="5674259"/>
            <a:ext cx="142461" cy="211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922620B-9AB3-403C-B35A-F2885741E432}"/>
              </a:ext>
            </a:extLst>
          </p:cNvPr>
          <p:cNvCxnSpPr>
            <a:cxnSpLocks/>
          </p:cNvCxnSpPr>
          <p:nvPr/>
        </p:nvCxnSpPr>
        <p:spPr>
          <a:xfrm>
            <a:off x="5540006" y="5701399"/>
            <a:ext cx="142461" cy="211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1457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C92D95-1653-4FB7-9820-A95504EC5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A4956-5D64-42CF-83B0-5A24FA66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QuickSort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BC1460-1996-4868-86D5-3F3FDF58B0DB}"/>
              </a:ext>
            </a:extLst>
          </p:cNvPr>
          <p:cNvSpPr/>
          <p:nvPr/>
        </p:nvSpPr>
        <p:spPr>
          <a:xfrm>
            <a:off x="4237694" y="125723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F96990-FA48-4C26-BF6C-3811219AC50E}"/>
              </a:ext>
            </a:extLst>
          </p:cNvPr>
          <p:cNvSpPr/>
          <p:nvPr/>
        </p:nvSpPr>
        <p:spPr>
          <a:xfrm>
            <a:off x="4758619" y="1257236"/>
            <a:ext cx="520925" cy="521390"/>
          </a:xfrm>
          <a:prstGeom prst="rect">
            <a:avLst/>
          </a:prstGeom>
          <a:solidFill>
            <a:srgbClr val="D18B4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BB26AA-70C0-4C8D-AB4B-51B4E978BBCF}"/>
              </a:ext>
            </a:extLst>
          </p:cNvPr>
          <p:cNvSpPr/>
          <p:nvPr/>
        </p:nvSpPr>
        <p:spPr>
          <a:xfrm>
            <a:off x="5279544" y="125723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21ABB0-63D0-41E9-9B6E-44C750E16F5A}"/>
              </a:ext>
            </a:extLst>
          </p:cNvPr>
          <p:cNvSpPr/>
          <p:nvPr/>
        </p:nvSpPr>
        <p:spPr>
          <a:xfrm>
            <a:off x="5800469" y="1257236"/>
            <a:ext cx="520925" cy="521390"/>
          </a:xfrm>
          <a:prstGeom prst="rect">
            <a:avLst/>
          </a:prstGeom>
          <a:solidFill>
            <a:srgbClr val="7CD4F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333DF9-F347-4885-B45A-8AA1C2356F39}"/>
              </a:ext>
            </a:extLst>
          </p:cNvPr>
          <p:cNvSpPr/>
          <p:nvPr/>
        </p:nvSpPr>
        <p:spPr>
          <a:xfrm>
            <a:off x="6321394" y="1257236"/>
            <a:ext cx="520925" cy="521390"/>
          </a:xfrm>
          <a:prstGeom prst="rect">
            <a:avLst/>
          </a:prstGeom>
          <a:solidFill>
            <a:srgbClr val="FF7F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357824-184E-4BFA-A13F-17415F826FDE}"/>
              </a:ext>
            </a:extLst>
          </p:cNvPr>
          <p:cNvSpPr/>
          <p:nvPr/>
        </p:nvSpPr>
        <p:spPr>
          <a:xfrm>
            <a:off x="6842319" y="125723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D4CE96-F6B3-41CD-AFDA-608B3D2B6026}"/>
              </a:ext>
            </a:extLst>
          </p:cNvPr>
          <p:cNvSpPr/>
          <p:nvPr/>
        </p:nvSpPr>
        <p:spPr>
          <a:xfrm>
            <a:off x="7363244" y="1257236"/>
            <a:ext cx="520925" cy="52139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DD7FBF-B3B6-439E-8F83-3F5504064EFA}"/>
              </a:ext>
            </a:extLst>
          </p:cNvPr>
          <p:cNvSpPr/>
          <p:nvPr/>
        </p:nvSpPr>
        <p:spPr>
          <a:xfrm>
            <a:off x="7884169" y="125723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F44D5B-3789-4F99-AA35-664F5218397D}"/>
              </a:ext>
            </a:extLst>
          </p:cNvPr>
          <p:cNvSpPr/>
          <p:nvPr/>
        </p:nvSpPr>
        <p:spPr>
          <a:xfrm>
            <a:off x="7363244" y="2004953"/>
            <a:ext cx="520925" cy="521390"/>
          </a:xfrm>
          <a:prstGeom prst="rect">
            <a:avLst/>
          </a:prstGeom>
          <a:solidFill>
            <a:srgbClr val="A9D18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353797-1D58-4387-B4DF-AD1C34AC31B1}"/>
              </a:ext>
            </a:extLst>
          </p:cNvPr>
          <p:cNvSpPr/>
          <p:nvPr/>
        </p:nvSpPr>
        <p:spPr>
          <a:xfrm>
            <a:off x="8926019" y="282979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60DCC5-12DC-4663-B307-72A1722FA044}"/>
              </a:ext>
            </a:extLst>
          </p:cNvPr>
          <p:cNvSpPr/>
          <p:nvPr/>
        </p:nvSpPr>
        <p:spPr>
          <a:xfrm>
            <a:off x="3716769" y="3689303"/>
            <a:ext cx="520925" cy="521390"/>
          </a:xfrm>
          <a:prstGeom prst="rect">
            <a:avLst/>
          </a:prstGeom>
          <a:solidFill>
            <a:srgbClr val="7CD4F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5EF280-41AC-4D07-BF62-CAA4936DA6E4}"/>
              </a:ext>
            </a:extLst>
          </p:cNvPr>
          <p:cNvSpPr/>
          <p:nvPr/>
        </p:nvSpPr>
        <p:spPr>
          <a:xfrm>
            <a:off x="1618574" y="515286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1B2F147-5D1C-43A1-8CB8-4D73F8CC6255}"/>
              </a:ext>
            </a:extLst>
          </p:cNvPr>
          <p:cNvSpPr/>
          <p:nvPr/>
        </p:nvSpPr>
        <p:spPr>
          <a:xfrm>
            <a:off x="2139499" y="5152869"/>
            <a:ext cx="520925" cy="521390"/>
          </a:xfrm>
          <a:prstGeom prst="rect">
            <a:avLst/>
          </a:prstGeom>
          <a:solidFill>
            <a:srgbClr val="D18B4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7CCC53-8A2E-40DA-A676-AE6978F781A8}"/>
              </a:ext>
            </a:extLst>
          </p:cNvPr>
          <p:cNvSpPr/>
          <p:nvPr/>
        </p:nvSpPr>
        <p:spPr>
          <a:xfrm>
            <a:off x="2660424" y="515286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6221C0-6469-45F7-84E7-3ED64C7652BE}"/>
              </a:ext>
            </a:extLst>
          </p:cNvPr>
          <p:cNvSpPr/>
          <p:nvPr/>
        </p:nvSpPr>
        <p:spPr>
          <a:xfrm>
            <a:off x="4758619" y="5152869"/>
            <a:ext cx="520925" cy="521390"/>
          </a:xfrm>
          <a:prstGeom prst="rect">
            <a:avLst/>
          </a:prstGeom>
          <a:solidFill>
            <a:srgbClr val="FF7F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B7C45B8-219E-431A-AB92-30F8F08E0831}"/>
              </a:ext>
            </a:extLst>
          </p:cNvPr>
          <p:cNvSpPr/>
          <p:nvPr/>
        </p:nvSpPr>
        <p:spPr>
          <a:xfrm>
            <a:off x="5279544" y="515286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F23F0F-261C-49B5-9CD3-83E73EAD09C6}"/>
              </a:ext>
            </a:extLst>
          </p:cNvPr>
          <p:cNvSpPr/>
          <p:nvPr/>
        </p:nvSpPr>
        <p:spPr>
          <a:xfrm>
            <a:off x="1265861" y="588532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6F48E9-0575-4EA0-9B21-09A36B1FDB0E}"/>
              </a:ext>
            </a:extLst>
          </p:cNvPr>
          <p:cNvSpPr/>
          <p:nvPr/>
        </p:nvSpPr>
        <p:spPr>
          <a:xfrm>
            <a:off x="2802885" y="588532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262247-E7B2-4ABD-A677-55C022073132}"/>
              </a:ext>
            </a:extLst>
          </p:cNvPr>
          <p:cNvSpPr/>
          <p:nvPr/>
        </p:nvSpPr>
        <p:spPr>
          <a:xfrm>
            <a:off x="5422005" y="58891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5F95151-69E4-4886-8472-DE4B4169C350}"/>
              </a:ext>
            </a:extLst>
          </p:cNvPr>
          <p:cNvCxnSpPr/>
          <p:nvPr/>
        </p:nvCxnSpPr>
        <p:spPr>
          <a:xfrm flipH="1">
            <a:off x="4601817" y="2526343"/>
            <a:ext cx="1719577" cy="3034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14FE0C-3B7E-45AF-B280-F87035342C13}"/>
              </a:ext>
            </a:extLst>
          </p:cNvPr>
          <p:cNvCxnSpPr>
            <a:cxnSpLocks/>
          </p:cNvCxnSpPr>
          <p:nvPr/>
        </p:nvCxnSpPr>
        <p:spPr>
          <a:xfrm>
            <a:off x="8144632" y="2526343"/>
            <a:ext cx="776605" cy="2899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62A6E65-F6A0-45C0-A706-0B75EEADAD00}"/>
              </a:ext>
            </a:extLst>
          </p:cNvPr>
          <p:cNvCxnSpPr>
            <a:cxnSpLocks/>
          </p:cNvCxnSpPr>
          <p:nvPr/>
        </p:nvCxnSpPr>
        <p:spPr>
          <a:xfrm flipH="1">
            <a:off x="2414457" y="4210693"/>
            <a:ext cx="520925" cy="2083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0884CBA-A3FB-4CE5-A341-FB10927FE632}"/>
              </a:ext>
            </a:extLst>
          </p:cNvPr>
          <p:cNvCxnSpPr>
            <a:cxnSpLocks/>
          </p:cNvCxnSpPr>
          <p:nvPr/>
        </p:nvCxnSpPr>
        <p:spPr>
          <a:xfrm>
            <a:off x="4758620" y="4246607"/>
            <a:ext cx="520924" cy="1955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2B19284-65B6-40DA-9018-DBA82F1C1A6A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>
          <a:xfrm flipH="1">
            <a:off x="1526324" y="5674259"/>
            <a:ext cx="352713" cy="211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5400E8-853B-4B40-9239-AC046C16FDCC}"/>
              </a:ext>
            </a:extLst>
          </p:cNvPr>
          <p:cNvCxnSpPr>
            <a:cxnSpLocks/>
            <a:stCxn id="45" idx="2"/>
            <a:endCxn id="50" idx="0"/>
          </p:cNvCxnSpPr>
          <p:nvPr/>
        </p:nvCxnSpPr>
        <p:spPr>
          <a:xfrm>
            <a:off x="2920887" y="5674259"/>
            <a:ext cx="142461" cy="211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922620B-9AB3-403C-B35A-F2885741E432}"/>
              </a:ext>
            </a:extLst>
          </p:cNvPr>
          <p:cNvCxnSpPr>
            <a:cxnSpLocks/>
          </p:cNvCxnSpPr>
          <p:nvPr/>
        </p:nvCxnSpPr>
        <p:spPr>
          <a:xfrm>
            <a:off x="5540006" y="5701399"/>
            <a:ext cx="142461" cy="211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86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F570FE-1979-4271-AF0C-6152CF726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435586-FD0E-4C0F-BAB6-1EFA9403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1D73AEE9-0364-492D-BF0C-4E13F5449A7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2315817"/>
                <a:ext cx="11197087" cy="39814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5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ro-RO" sz="5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54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5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5400" b="0" i="1" dirty="0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ro-RO" sz="5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54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5400" b="0" i="1" dirty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ro-RO" sz="5400" dirty="0"/>
              </a:p>
            </p:txBody>
          </p:sp>
        </mc:Choice>
        <mc:Fallback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1D73AEE9-0364-492D-BF0C-4E13F5449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2315817"/>
                <a:ext cx="11197087" cy="39814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4614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732650-4609-4A01-9B19-63A1D5B72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BDBDE-DFA7-4F20-B54E-69D51C939B7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34B9-7E8F-43AA-960D-B6595CA12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9621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 Sort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67798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88357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09099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29902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50705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71386" y="211552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91945" y="211552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08036" y="501208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28717" y="50126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749276" y="50126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270018" y="50126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790821" y="50126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311624" y="501263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832305" y="50131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79DA89-E931-437A-8168-FF82EFFE8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3234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 Sort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67798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67310" y="263636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66822" y="315675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66334" y="367714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466334" y="419753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66029" y="471491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65724" y="523530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431705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52386" y="211552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72945" y="211552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431705" y="263481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52386" y="263536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72945" y="263536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31705" y="31535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952386" y="31541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472945" y="31541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431705" y="367659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52386" y="367714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72945" y="367714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431705" y="41974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952386" y="419798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472945" y="419798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31705" y="471337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52386" y="471391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472945" y="471391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431705" y="523312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52386" y="52336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72945" y="52336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FE226-1F74-4442-8639-F1508165A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3898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 Sort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67798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67310" y="263636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66822" y="315675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66334" y="367714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466334" y="419753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66029" y="471491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65724" y="523530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431705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52386" y="211552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72945" y="211552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431705" y="263481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52386" y="263536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72945" y="263536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31705" y="31535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952386" y="31541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472945" y="31541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431705" y="367659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52386" y="367714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72945" y="367714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431705" y="41974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952386" y="419798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472945" y="419798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31705" y="471337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52386" y="471391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472945" y="471391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431705" y="523312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52386" y="52336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72945" y="52336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35890" y="2114976"/>
            <a:ext cx="6023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Sortează după cel mai nesemnificativ bit</a:t>
            </a:r>
            <a:endParaRPr lang="en-US" sz="2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922BE-273B-4FCC-ACEE-5FAC1B21C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32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75910" y="11432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1432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1432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143839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1443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1443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Connector: Curved 2"/>
          <p:cNvCxnSpPr/>
          <p:nvPr/>
        </p:nvCxnSpPr>
        <p:spPr>
          <a:xfrm rot="16200000" flipH="1">
            <a:off x="6593583" y="143081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218498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218498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218498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2185526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218607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218607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7114386" y="2453412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475910" y="322557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96713" y="322557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517516" y="322557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38197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558756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79498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600301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121104" y="3226121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641785" y="322666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62344" y="322666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9" name="Connector: Curved 48"/>
          <p:cNvCxnSpPr/>
          <p:nvPr/>
        </p:nvCxnSpPr>
        <p:spPr>
          <a:xfrm rot="16200000" flipH="1">
            <a:off x="7640119" y="349400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475910" y="427001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996713" y="427001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17516" y="427001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038197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558756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498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600301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121104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641785" y="427110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62344" y="427110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0" name="Connector: Curved 59"/>
          <p:cNvCxnSpPr/>
          <p:nvPr/>
        </p:nvCxnSpPr>
        <p:spPr>
          <a:xfrm rot="16200000" flipH="1">
            <a:off x="8155870" y="455029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475910" y="531281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996713" y="531281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517516" y="531281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038197" y="531336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58756" y="531336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079498" y="531336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600301" y="531336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121104" y="531336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41785" y="531390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8162344" y="5313909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82" name="Connector: Curved 81"/>
          <p:cNvCxnSpPr/>
          <p:nvPr/>
        </p:nvCxnSpPr>
        <p:spPr>
          <a:xfrm rot="16200000" flipH="1">
            <a:off x="3990362" y="558015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EF8B3CB-E864-4799-9763-778E912B7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416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 Sort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67798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67310" y="263636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66822" y="315675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66334" y="367714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466334" y="419753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66029" y="471491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65724" y="523530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431705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52386" y="211552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72945" y="211552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431705" y="263481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52386" y="263536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72945" y="263536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31705" y="31535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952386" y="31541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472945" y="31541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431705" y="367659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52386" y="367714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72945" y="367714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431705" y="41974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952386" y="419798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472945" y="419798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31705" y="471337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52386" y="471391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472945" y="471391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431705" y="523312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52386" y="52336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72945" y="52336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35890" y="2114976"/>
            <a:ext cx="6135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Sortează după cel mai nesemnificativ bit</a:t>
            </a:r>
            <a:endParaRPr lang="en-US" sz="28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BDA58F-326B-45C3-AD23-9BDEA8827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129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 Sort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67798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67310" y="263636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66822" y="315675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66334" y="367714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466334" y="419753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66029" y="471491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65724" y="523530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431705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52386" y="211552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72945" y="211552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431705" y="263481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52386" y="263536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72945" y="263536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31705" y="31535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952386" y="31541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472945" y="31541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431705" y="367659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52386" y="367714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72945" y="367714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431705" y="41974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952386" y="419798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472945" y="419798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31705" y="471337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52386" y="471391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472945" y="471391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431705" y="523312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52386" y="52336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72945" y="52336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35890" y="2114977"/>
            <a:ext cx="4952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Sortează după al doilea cel mai nesemnificativ bit</a:t>
            </a:r>
            <a:endParaRPr lang="en-US" sz="28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9DCBFD-6E9A-4F60-8EB7-B66B4C72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6931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 Sort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67798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67310" y="263636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66822" y="315675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66334" y="367714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466334" y="419753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66029" y="471491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65724" y="523530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431705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52386" y="211552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72945" y="211552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431705" y="263481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52386" y="263536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72945" y="263536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31705" y="31535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952386" y="31541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472945" y="31541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431705" y="367659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52386" y="367714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72945" y="367714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431705" y="41974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952386" y="419798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472945" y="419798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31705" y="471337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52386" y="471391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472945" y="471391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431705" y="523312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52386" y="52336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72945" y="52336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35890" y="2114977"/>
            <a:ext cx="4952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Sortează după al doilea cel mai nesemnificativ bit</a:t>
            </a:r>
            <a:endParaRPr lang="en-US" sz="28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E823D-CBC1-4CFA-809D-F14A17770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293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 Sort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67798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67310" y="263636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66822" y="315675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66334" y="367714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466334" y="419753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66029" y="471491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65724" y="523530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431705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52386" y="211552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72945" y="211552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431705" y="263481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52386" y="263536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72945" y="263536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31705" y="31535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952386" y="31541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472945" y="31541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431705" y="367659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52386" y="367714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72945" y="367714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431705" y="41974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952386" y="419798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472945" y="419798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31705" y="471337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52386" y="471391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472945" y="471391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431705" y="523312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52386" y="52336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72945" y="52336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35890" y="2114977"/>
            <a:ext cx="4952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Sortează după cel mai semnificativ bit</a:t>
            </a:r>
            <a:endParaRPr lang="en-US" sz="28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F59BC-451C-4AB8-8B97-AB3E9DCC0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4230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 Sort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67798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67310" y="263636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66822" y="315675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66334" y="367714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466334" y="419753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66029" y="471491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65724" y="523530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431705" y="211497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52386" y="211552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72945" y="211552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431705" y="263481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52386" y="263536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72945" y="263536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31705" y="31535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952386" y="31541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472945" y="315411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431705" y="367659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52386" y="367714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72945" y="367714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431705" y="419744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952386" y="419798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472945" y="419798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31705" y="471337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952386" y="471391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472945" y="471391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431705" y="523312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952386" y="52336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72945" y="523367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35890" y="2114977"/>
            <a:ext cx="4952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Sortează după cel mai semnificativ bit</a:t>
            </a:r>
            <a:endParaRPr lang="en-US" sz="28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8A9238-18A3-4BEC-8084-2F9B9C31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9353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D18D8A-FD75-4534-8408-9B39F71EE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8217F-8558-4E9B-9679-78441898F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DD9DD-B1CA-4CD3-9E79-498EE968BE9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50420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50922-2B03-4FF4-994A-A867C38C9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4B9DC-0760-4730-B11A-F370B7EE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EA1D975A-8DCB-4B32-BB37-784AB503B64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2315817"/>
                <a:ext cx="11197087" cy="39814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54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ro-RO" sz="5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5400" i="1" dirty="0">
                          <a:latin typeface="Cambria Math" panose="02040503050406030204" pitchFamily="18" charset="0"/>
                        </a:rPr>
                        <m:t>𝑏𝑁</m:t>
                      </m:r>
                      <m:r>
                        <a:rPr lang="ro-RO" sz="5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5400" dirty="0"/>
              </a:p>
            </p:txBody>
          </p:sp>
        </mc:Choice>
        <mc:Fallback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EA1D975A-8DCB-4B32-BB37-784AB503B6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2315817"/>
                <a:ext cx="11197087" cy="39814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590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75910" y="11432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14329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1432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1438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14438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144385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" name="Connector: Curved 2"/>
          <p:cNvCxnSpPr/>
          <p:nvPr/>
        </p:nvCxnSpPr>
        <p:spPr>
          <a:xfrm rot="16200000" flipH="1">
            <a:off x="4511225" y="141241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218498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2184980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2184980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218552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218607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218607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44711" y="246593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475910" y="322557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96713" y="322557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517516" y="322557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38197" y="3226121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558756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79498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600301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121104" y="32261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641785" y="322666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62344" y="322666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9" name="Connector: Curved 48"/>
          <p:cNvCxnSpPr/>
          <p:nvPr/>
        </p:nvCxnSpPr>
        <p:spPr>
          <a:xfrm rot="16200000" flipH="1">
            <a:off x="5552405" y="351676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475910" y="427001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996713" y="427001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17516" y="427001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038197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558756" y="4270561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498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600301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121104" y="427056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641785" y="427110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62344" y="427110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0" name="Connector: Curved 59"/>
          <p:cNvCxnSpPr/>
          <p:nvPr/>
        </p:nvCxnSpPr>
        <p:spPr>
          <a:xfrm rot="16200000" flipH="1">
            <a:off x="6089650" y="453735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475910" y="531281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996713" y="531281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517516" y="531281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038197" y="531336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58756" y="531336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079498" y="531336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600301" y="531336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121104" y="531336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41785" y="531390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8162344" y="5313909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82" name="Connector: Curved 81"/>
          <p:cNvCxnSpPr/>
          <p:nvPr/>
        </p:nvCxnSpPr>
        <p:spPr>
          <a:xfrm rot="16200000" flipH="1">
            <a:off x="6610454" y="560112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9240654-42A8-4BAD-8BEF-20F28EA83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52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6654</TotalTime>
  <Words>3054</Words>
  <Application>Microsoft Office PowerPoint</Application>
  <PresentationFormat>Widescreen</PresentationFormat>
  <Paragraphs>1600</Paragraphs>
  <Slides>86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Calibri</vt:lpstr>
      <vt:lpstr>Cambria Math</vt:lpstr>
      <vt:lpstr>Courier New</vt:lpstr>
      <vt:lpstr>Wingdings</vt:lpstr>
      <vt:lpstr>Office Theme</vt:lpstr>
      <vt:lpstr>Structuri de date și algoritmi Algoritmi de sortare</vt:lpstr>
      <vt:lpstr>PowerPoint Presentation</vt:lpstr>
      <vt:lpstr>De ce discutăm de sortări?</vt:lpstr>
      <vt:lpstr>Ce este o sortare?</vt:lpstr>
      <vt:lpstr>PowerPoint Presentation</vt:lpstr>
      <vt:lpstr>Bubble sort </vt:lpstr>
      <vt:lpstr>Bubble sort </vt:lpstr>
      <vt:lpstr>Bubble sort</vt:lpstr>
      <vt:lpstr>Bubble sort</vt:lpstr>
      <vt:lpstr>Bubble sort</vt:lpstr>
      <vt:lpstr>Bubble sort</vt:lpstr>
      <vt:lpstr>Bubble sort</vt:lpstr>
      <vt:lpstr>Complexitate?</vt:lpstr>
      <vt:lpstr>Complexitate?</vt:lpstr>
      <vt:lpstr>PowerPoint Presentation</vt:lpstr>
      <vt:lpstr>Selection Sort</vt:lpstr>
      <vt:lpstr>Selection Sort</vt:lpstr>
      <vt:lpstr>Selection Sort</vt:lpstr>
      <vt:lpstr>Complexitate?</vt:lpstr>
      <vt:lpstr>PowerPoint Presentation</vt:lpstr>
      <vt:lpstr>Count Sort / Rank Sort</vt:lpstr>
      <vt:lpstr>Count Sort / Rank Sort</vt:lpstr>
      <vt:lpstr>Count Sort / Rank Sort</vt:lpstr>
      <vt:lpstr>Count Sort / Rank Sort</vt:lpstr>
      <vt:lpstr>Count Sort / Rank Sort</vt:lpstr>
      <vt:lpstr>Count Sort / Rank Sort</vt:lpstr>
      <vt:lpstr>Count Sort / Rank Sort</vt:lpstr>
      <vt:lpstr>Count Sort / Rank Sort</vt:lpstr>
      <vt:lpstr>Count Sort / Rank Sort</vt:lpstr>
      <vt:lpstr>Count Sort / Rank Sort</vt:lpstr>
      <vt:lpstr>Count Sort / Rank Sort</vt:lpstr>
      <vt:lpstr>Count Sort / Rank Sort</vt:lpstr>
      <vt:lpstr>Count Sort / Rank Sort</vt:lpstr>
      <vt:lpstr>Count Sort / Rank Sort</vt:lpstr>
      <vt:lpstr>Count Sort / Rank Sort</vt:lpstr>
      <vt:lpstr>Count Sort / Rank Sort</vt:lpstr>
      <vt:lpstr>Count Sort / Rank Sort</vt:lpstr>
      <vt:lpstr>Count Sort / Rank Sort</vt:lpstr>
      <vt:lpstr>Count Sort / Rank Sort</vt:lpstr>
      <vt:lpstr>Count Sort / Rank Sort</vt:lpstr>
      <vt:lpstr>Complexitate?</vt:lpstr>
      <vt:lpstr>Complexitate?</vt:lpstr>
      <vt:lpstr>PowerPoint Presentation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PowerPoint Presentation</vt:lpstr>
      <vt:lpstr>Algoritm merge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Complexitate?</vt:lpstr>
      <vt:lpstr>Complexitate?</vt:lpstr>
      <vt:lpstr>PowerPoint Presentation</vt:lpstr>
      <vt:lpstr>QuickSort</vt:lpstr>
      <vt:lpstr>QuickSort</vt:lpstr>
      <vt:lpstr>QuickSort</vt:lpstr>
      <vt:lpstr>Complexitate?</vt:lpstr>
      <vt:lpstr>PowerPoint Presentation</vt:lpstr>
      <vt:lpstr>Radix Sort</vt:lpstr>
      <vt:lpstr>Radix Sort</vt:lpstr>
      <vt:lpstr>Radix Sort</vt:lpstr>
      <vt:lpstr>Radix Sort</vt:lpstr>
      <vt:lpstr>Radix Sort</vt:lpstr>
      <vt:lpstr>Radix Sort</vt:lpstr>
      <vt:lpstr>Radix Sort</vt:lpstr>
      <vt:lpstr>Radix Sort</vt:lpstr>
      <vt:lpstr>Complexitate?</vt:lpstr>
      <vt:lpstr>Complexitate?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2021-04-14T23:21:06Z</dcterms:modified>
</cp:coreProperties>
</file>